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104"/>
  </p:notesMasterIdLst>
  <p:sldIdLst>
    <p:sldId id="326" r:id="rId2"/>
    <p:sldId id="372" r:id="rId3"/>
    <p:sldId id="397" r:id="rId4"/>
    <p:sldId id="401" r:id="rId5"/>
    <p:sldId id="407" r:id="rId6"/>
    <p:sldId id="408" r:id="rId7"/>
    <p:sldId id="409" r:id="rId8"/>
    <p:sldId id="404" r:id="rId9"/>
    <p:sldId id="399" r:id="rId10"/>
    <p:sldId id="400" r:id="rId11"/>
    <p:sldId id="402" r:id="rId12"/>
    <p:sldId id="352" r:id="rId13"/>
    <p:sldId id="345" r:id="rId14"/>
    <p:sldId id="426" r:id="rId15"/>
    <p:sldId id="354" r:id="rId16"/>
    <p:sldId id="318" r:id="rId17"/>
    <p:sldId id="280" r:id="rId18"/>
    <p:sldId id="341" r:id="rId19"/>
    <p:sldId id="342" r:id="rId20"/>
    <p:sldId id="344" r:id="rId21"/>
    <p:sldId id="359" r:id="rId22"/>
    <p:sldId id="284" r:id="rId23"/>
    <p:sldId id="286" r:id="rId24"/>
    <p:sldId id="285" r:id="rId25"/>
    <p:sldId id="287" r:id="rId26"/>
    <p:sldId id="370" r:id="rId27"/>
    <p:sldId id="387" r:id="rId28"/>
    <p:sldId id="388" r:id="rId29"/>
    <p:sldId id="389" r:id="rId30"/>
    <p:sldId id="390" r:id="rId31"/>
    <p:sldId id="391" r:id="rId32"/>
    <p:sldId id="369" r:id="rId33"/>
    <p:sldId id="424" r:id="rId34"/>
    <p:sldId id="425" r:id="rId35"/>
    <p:sldId id="411" r:id="rId36"/>
    <p:sldId id="371" r:id="rId37"/>
    <p:sldId id="272" r:id="rId38"/>
    <p:sldId id="327" r:id="rId39"/>
    <p:sldId id="343" r:id="rId40"/>
    <p:sldId id="328" r:id="rId41"/>
    <p:sldId id="271" r:id="rId42"/>
    <p:sldId id="361" r:id="rId43"/>
    <p:sldId id="257" r:id="rId44"/>
    <p:sldId id="258" r:id="rId45"/>
    <p:sldId id="275" r:id="rId46"/>
    <p:sldId id="301" r:id="rId47"/>
    <p:sldId id="260" r:id="rId48"/>
    <p:sldId id="268" r:id="rId49"/>
    <p:sldId id="302" r:id="rId50"/>
    <p:sldId id="288" r:id="rId51"/>
    <p:sldId id="307" r:id="rId52"/>
    <p:sldId id="308" r:id="rId53"/>
    <p:sldId id="276" r:id="rId54"/>
    <p:sldId id="363" r:id="rId55"/>
    <p:sldId id="405" r:id="rId56"/>
    <p:sldId id="395" r:id="rId57"/>
    <p:sldId id="406" r:id="rId58"/>
    <p:sldId id="321" r:id="rId59"/>
    <p:sldId id="322" r:id="rId60"/>
    <p:sldId id="312" r:id="rId61"/>
    <p:sldId id="386" r:id="rId62"/>
    <p:sldId id="412" r:id="rId63"/>
    <p:sldId id="374" r:id="rId64"/>
    <p:sldId id="414" r:id="rId65"/>
    <p:sldId id="415" r:id="rId66"/>
    <p:sldId id="416" r:id="rId67"/>
    <p:sldId id="417" r:id="rId68"/>
    <p:sldId id="418" r:id="rId69"/>
    <p:sldId id="419" r:id="rId70"/>
    <p:sldId id="420" r:id="rId71"/>
    <p:sldId id="421" r:id="rId72"/>
    <p:sldId id="375" r:id="rId73"/>
    <p:sldId id="365" r:id="rId74"/>
    <p:sldId id="338" r:id="rId75"/>
    <p:sldId id="336" r:id="rId76"/>
    <p:sldId id="337" r:id="rId77"/>
    <p:sldId id="360" r:id="rId78"/>
    <p:sldId id="330" r:id="rId79"/>
    <p:sldId id="331" r:id="rId80"/>
    <p:sldId id="332" r:id="rId81"/>
    <p:sldId id="392" r:id="rId82"/>
    <p:sldId id="376" r:id="rId83"/>
    <p:sldId id="377" r:id="rId84"/>
    <p:sldId id="379" r:id="rId85"/>
    <p:sldId id="380" r:id="rId86"/>
    <p:sldId id="381" r:id="rId87"/>
    <p:sldId id="382" r:id="rId88"/>
    <p:sldId id="384" r:id="rId89"/>
    <p:sldId id="383" r:id="rId90"/>
    <p:sldId id="333" r:id="rId91"/>
    <p:sldId id="356" r:id="rId92"/>
    <p:sldId id="398" r:id="rId93"/>
    <p:sldId id="393" r:id="rId94"/>
    <p:sldId id="334" r:id="rId95"/>
    <p:sldId id="410" r:id="rId96"/>
    <p:sldId id="422" r:id="rId97"/>
    <p:sldId id="423" r:id="rId98"/>
    <p:sldId id="427" r:id="rId99"/>
    <p:sldId id="368" r:id="rId100"/>
    <p:sldId id="394" r:id="rId101"/>
    <p:sldId id="367" r:id="rId102"/>
    <p:sldId id="269" r:id="rId103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CC33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126" autoAdjust="0"/>
  </p:normalViewPr>
  <p:slideViewPr>
    <p:cSldViewPr>
      <p:cViewPr>
        <p:scale>
          <a:sx n="82" d="100"/>
          <a:sy n="82" d="100"/>
        </p:scale>
        <p:origin x="-121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11726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2EC72B-2164-4140-B8CE-D62219FAACCC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AF14A09D-2821-402E-B8C7-9B141D307A7A}">
      <dgm:prSet phldrT="[文字]" custT="1"/>
      <dgm:spPr/>
      <dgm:t>
        <a:bodyPr/>
        <a:lstStyle/>
        <a:p>
          <a:r>
            <a:rPr lang="zh-TW" altLang="en-US" sz="2000" b="1" dirty="0" smtClean="0">
              <a:solidFill>
                <a:srgbClr val="FFFF00"/>
              </a:solidFill>
            </a:rPr>
            <a:t>憂慮症狀</a:t>
          </a:r>
          <a:endParaRPr lang="en-US" altLang="zh-TW" sz="2000" b="1" dirty="0" smtClean="0">
            <a:solidFill>
              <a:srgbClr val="FFFF00"/>
            </a:solidFill>
          </a:endParaRPr>
        </a:p>
        <a:p>
          <a:r>
            <a:rPr lang="zh-TW" altLang="en-US" sz="2000" b="1" dirty="0" smtClean="0">
              <a:solidFill>
                <a:srgbClr val="FFFF00"/>
              </a:solidFill>
            </a:rPr>
            <a:t>驚恐徵狀</a:t>
          </a:r>
          <a:endParaRPr lang="en-US" altLang="zh-TW" sz="2000" b="1" dirty="0" smtClean="0">
            <a:solidFill>
              <a:srgbClr val="FFFF00"/>
            </a:solidFill>
          </a:endParaRPr>
        </a:p>
        <a:p>
          <a:r>
            <a:rPr lang="zh-TW" altLang="en-US" sz="2000" b="1" dirty="0" smtClean="0">
              <a:solidFill>
                <a:srgbClr val="FFFF00"/>
              </a:solidFill>
            </a:rPr>
            <a:t>逃避社交患者</a:t>
          </a:r>
          <a:endParaRPr lang="zh-TW" altLang="en-US" sz="2000" dirty="0">
            <a:solidFill>
              <a:srgbClr val="FFFF00"/>
            </a:solidFill>
          </a:endParaRPr>
        </a:p>
      </dgm:t>
    </dgm:pt>
    <dgm:pt modelId="{2E792C4B-F763-4CC1-871F-6A02B4CE1705}" type="parTrans" cxnId="{322694BE-5BCA-4EEC-A80C-DAF7BE877BC0}">
      <dgm:prSet/>
      <dgm:spPr/>
      <dgm:t>
        <a:bodyPr/>
        <a:lstStyle/>
        <a:p>
          <a:endParaRPr lang="zh-TW" altLang="en-US"/>
        </a:p>
      </dgm:t>
    </dgm:pt>
    <dgm:pt modelId="{9BBC0962-140D-4AED-82C0-0E0038AFBCA3}" type="sibTrans" cxnId="{322694BE-5BCA-4EEC-A80C-DAF7BE877BC0}">
      <dgm:prSet/>
      <dgm:spPr/>
      <dgm:t>
        <a:bodyPr/>
        <a:lstStyle/>
        <a:p>
          <a:endParaRPr lang="zh-TW" altLang="en-US"/>
        </a:p>
      </dgm:t>
    </dgm:pt>
    <dgm:pt modelId="{196C6BFD-9245-4CDD-8D3E-9043BA86D7E4}">
      <dgm:prSet phldrT="[文字]" custT="1"/>
      <dgm:spPr/>
      <dgm:t>
        <a:bodyPr/>
        <a:lstStyle/>
        <a:p>
          <a:r>
            <a:rPr lang="zh-TW" altLang="en-US" sz="2400" dirty="0" smtClean="0"/>
            <a:t>負面思維→負面情緒→身心病</a:t>
          </a:r>
          <a:endParaRPr lang="zh-TW" altLang="en-US" sz="2400" dirty="0"/>
        </a:p>
      </dgm:t>
    </dgm:pt>
    <dgm:pt modelId="{20F28847-9B27-4FA8-81D2-20F036A82346}" type="parTrans" cxnId="{2E52317F-8BBA-4C03-A987-7B6039EB0F8B}">
      <dgm:prSet/>
      <dgm:spPr/>
      <dgm:t>
        <a:bodyPr/>
        <a:lstStyle/>
        <a:p>
          <a:endParaRPr lang="zh-TW" altLang="en-US"/>
        </a:p>
      </dgm:t>
    </dgm:pt>
    <dgm:pt modelId="{C90FB7AC-B152-49A3-A770-D5B40E826009}" type="sibTrans" cxnId="{2E52317F-8BBA-4C03-A987-7B6039EB0F8B}">
      <dgm:prSet/>
      <dgm:spPr/>
      <dgm:t>
        <a:bodyPr/>
        <a:lstStyle/>
        <a:p>
          <a:endParaRPr lang="zh-TW" altLang="en-US"/>
        </a:p>
      </dgm:t>
    </dgm:pt>
    <dgm:pt modelId="{2095A4DD-FE41-46A6-BB91-2B0E61A37749}">
      <dgm:prSet phldrT="[文字]" custT="1"/>
      <dgm:spPr/>
      <dgm:t>
        <a:bodyPr/>
        <a:lstStyle/>
        <a:p>
          <a:r>
            <a:rPr lang="zh-TW" altLang="en-US" sz="2800" b="1" dirty="0" smtClean="0">
              <a:solidFill>
                <a:schemeClr val="bg2"/>
              </a:solidFill>
            </a:rPr>
            <a:t>情緒自覺</a:t>
          </a:r>
          <a:endParaRPr lang="zh-TW" altLang="en-US" sz="2800" b="1" dirty="0">
            <a:solidFill>
              <a:schemeClr val="bg2"/>
            </a:solidFill>
          </a:endParaRPr>
        </a:p>
      </dgm:t>
    </dgm:pt>
    <dgm:pt modelId="{BE8696FC-E4D7-403A-878A-A713BABAEA37}" type="parTrans" cxnId="{6B71FCE1-6DBE-419C-BC86-6213F6EB5B42}">
      <dgm:prSet/>
      <dgm:spPr/>
      <dgm:t>
        <a:bodyPr/>
        <a:lstStyle/>
        <a:p>
          <a:endParaRPr lang="zh-TW" altLang="en-US"/>
        </a:p>
      </dgm:t>
    </dgm:pt>
    <dgm:pt modelId="{0C10695A-96BD-48ED-B3E2-342828CBF9D7}" type="sibTrans" cxnId="{6B71FCE1-6DBE-419C-BC86-6213F6EB5B42}">
      <dgm:prSet/>
      <dgm:spPr/>
      <dgm:t>
        <a:bodyPr/>
        <a:lstStyle/>
        <a:p>
          <a:endParaRPr lang="zh-TW" altLang="en-US"/>
        </a:p>
      </dgm:t>
    </dgm:pt>
    <dgm:pt modelId="{B73FDF01-14BD-4E6B-80E7-730860F11F27}">
      <dgm:prSet phldrT="[文字]" custT="1"/>
      <dgm:spPr/>
      <dgm:t>
        <a:bodyPr/>
        <a:lstStyle/>
        <a:p>
          <a:endParaRPr lang="zh-TW" altLang="en-US" sz="1400" dirty="0">
            <a:solidFill>
              <a:srgbClr val="FF0000"/>
            </a:solidFill>
          </a:endParaRPr>
        </a:p>
      </dgm:t>
    </dgm:pt>
    <dgm:pt modelId="{48BD3816-EE61-495F-80D9-A79DFF4E72A6}" type="parTrans" cxnId="{1B2E98E4-494F-4A87-A0A4-2DE9AD49DF93}">
      <dgm:prSet/>
      <dgm:spPr/>
      <dgm:t>
        <a:bodyPr/>
        <a:lstStyle/>
        <a:p>
          <a:endParaRPr lang="zh-TW" altLang="en-US"/>
        </a:p>
      </dgm:t>
    </dgm:pt>
    <dgm:pt modelId="{60F4E45D-7AF6-4D90-BD61-5267A3BFDC23}" type="sibTrans" cxnId="{1B2E98E4-494F-4A87-A0A4-2DE9AD49DF93}">
      <dgm:prSet/>
      <dgm:spPr/>
      <dgm:t>
        <a:bodyPr/>
        <a:lstStyle/>
        <a:p>
          <a:endParaRPr lang="zh-TW" altLang="en-US"/>
        </a:p>
      </dgm:t>
    </dgm:pt>
    <dgm:pt modelId="{9C1BE7CB-FD3F-4784-8877-77AD0B5D9F7E}">
      <dgm:prSet phldrT="[文字]" custT="1"/>
      <dgm:spPr/>
      <dgm:t>
        <a:bodyPr/>
        <a:lstStyle/>
        <a:p>
          <a:r>
            <a:rPr lang="zh-TW" altLang="en-US" sz="2800" b="1" dirty="0" smtClean="0">
              <a:solidFill>
                <a:srgbClr val="FFCC66"/>
              </a:solidFill>
            </a:rPr>
            <a:t>情緒轉化</a:t>
          </a:r>
          <a:endParaRPr lang="zh-TW" altLang="en-US" sz="2800" b="1" dirty="0">
            <a:solidFill>
              <a:srgbClr val="FFCC66"/>
            </a:solidFill>
          </a:endParaRPr>
        </a:p>
      </dgm:t>
    </dgm:pt>
    <dgm:pt modelId="{A7F1168A-BD3E-4495-A856-4E7AEF9CBEA5}" type="parTrans" cxnId="{EDC93960-1FF7-4475-882D-EBAFE33A5886}">
      <dgm:prSet/>
      <dgm:spPr/>
      <dgm:t>
        <a:bodyPr/>
        <a:lstStyle/>
        <a:p>
          <a:endParaRPr lang="zh-TW" altLang="en-US"/>
        </a:p>
      </dgm:t>
    </dgm:pt>
    <dgm:pt modelId="{0AB64216-F730-4259-B51A-C2D7DD2FF839}" type="sibTrans" cxnId="{EDC93960-1FF7-4475-882D-EBAFE33A5886}">
      <dgm:prSet/>
      <dgm:spPr/>
      <dgm:t>
        <a:bodyPr/>
        <a:lstStyle/>
        <a:p>
          <a:endParaRPr lang="zh-TW" altLang="en-US"/>
        </a:p>
      </dgm:t>
    </dgm:pt>
    <dgm:pt modelId="{E1CED24D-B22D-4B46-881F-7F4D92B66167}">
      <dgm:prSet custT="1"/>
      <dgm:spPr/>
      <dgm:t>
        <a:bodyPr/>
        <a:lstStyle/>
        <a:p>
          <a:r>
            <a:rPr lang="zh-TW" altLang="en-US" sz="2000" dirty="0" smtClean="0"/>
            <a:t>自我觀察並認知有那些感覺</a:t>
          </a:r>
          <a:endParaRPr lang="zh-TW" altLang="en-US" sz="2000" dirty="0"/>
        </a:p>
      </dgm:t>
    </dgm:pt>
    <dgm:pt modelId="{362879E1-B62B-4FE5-A06A-E6AD17F76E6F}" type="parTrans" cxnId="{E83B8FA6-5FB8-49ED-9AD3-D27B95684FF8}">
      <dgm:prSet/>
      <dgm:spPr/>
      <dgm:t>
        <a:bodyPr/>
        <a:lstStyle/>
        <a:p>
          <a:endParaRPr lang="zh-TW" altLang="en-US"/>
        </a:p>
      </dgm:t>
    </dgm:pt>
    <dgm:pt modelId="{100978C5-3E3D-40D7-8948-68437933DBF8}" type="sibTrans" cxnId="{E83B8FA6-5FB8-49ED-9AD3-D27B95684FF8}">
      <dgm:prSet/>
      <dgm:spPr/>
      <dgm:t>
        <a:bodyPr/>
        <a:lstStyle/>
        <a:p>
          <a:endParaRPr lang="zh-TW" altLang="en-US"/>
        </a:p>
      </dgm:t>
    </dgm:pt>
    <dgm:pt modelId="{2F7EF9D6-AC85-471A-A3F8-FA52FC6A6480}">
      <dgm:prSet custT="1"/>
      <dgm:spPr/>
      <dgm:t>
        <a:bodyPr/>
        <a:lstStyle/>
        <a:p>
          <a:r>
            <a:rPr lang="zh-TW" altLang="en-US" sz="2000" dirty="0" smtClean="0"/>
            <a:t>認識思想、感覺與反應之間的關係</a:t>
          </a:r>
          <a:endParaRPr lang="en-US" altLang="zh-TW" sz="2000" dirty="0" smtClean="0"/>
        </a:p>
      </dgm:t>
    </dgm:pt>
    <dgm:pt modelId="{D213E036-75BA-43D9-8C04-10789AC4D520}" type="parTrans" cxnId="{7418A8AF-33EC-4460-85B6-0B61F3A43514}">
      <dgm:prSet/>
      <dgm:spPr/>
      <dgm:t>
        <a:bodyPr/>
        <a:lstStyle/>
        <a:p>
          <a:endParaRPr lang="zh-TW" altLang="en-US"/>
        </a:p>
      </dgm:t>
    </dgm:pt>
    <dgm:pt modelId="{008C5D56-5CD1-4194-9014-E53DDBA68B31}" type="sibTrans" cxnId="{7418A8AF-33EC-4460-85B6-0B61F3A43514}">
      <dgm:prSet/>
      <dgm:spPr/>
      <dgm:t>
        <a:bodyPr/>
        <a:lstStyle/>
        <a:p>
          <a:endParaRPr lang="zh-TW" altLang="en-US"/>
        </a:p>
      </dgm:t>
    </dgm:pt>
    <dgm:pt modelId="{8717AD5B-4FD6-4CC0-885A-5921F2557C22}">
      <dgm:prSet custT="1"/>
      <dgm:spPr/>
      <dgm:t>
        <a:bodyPr/>
        <a:lstStyle/>
        <a:p>
          <a:r>
            <a:rPr lang="zh-TW" altLang="en-US" sz="2000" dirty="0" smtClean="0">
              <a:solidFill>
                <a:srgbClr val="0000FF"/>
              </a:solidFill>
            </a:rPr>
            <a:t>優化情緒的先決條件</a:t>
          </a:r>
        </a:p>
      </dgm:t>
    </dgm:pt>
    <dgm:pt modelId="{8D525C35-C668-4F52-9109-9F9D75A7E9E6}" type="parTrans" cxnId="{2858EDD3-7B85-4E2B-9B6F-38838DCD0502}">
      <dgm:prSet/>
      <dgm:spPr/>
      <dgm:t>
        <a:bodyPr/>
        <a:lstStyle/>
        <a:p>
          <a:endParaRPr lang="zh-TW" altLang="en-US"/>
        </a:p>
      </dgm:t>
    </dgm:pt>
    <dgm:pt modelId="{BC0890A7-E3DE-4B92-8632-B5180BE2B158}" type="sibTrans" cxnId="{2858EDD3-7B85-4E2B-9B6F-38838DCD0502}">
      <dgm:prSet/>
      <dgm:spPr/>
      <dgm:t>
        <a:bodyPr/>
        <a:lstStyle/>
        <a:p>
          <a:endParaRPr lang="zh-TW" altLang="en-US"/>
        </a:p>
      </dgm:t>
    </dgm:pt>
    <dgm:pt modelId="{B05F10EE-22C0-495A-AB4A-BC3FE7D1A052}" type="pres">
      <dgm:prSet presAssocID="{292EC72B-2164-4140-B8CE-D62219FAACCC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074A32E6-7316-4066-8181-207A65920724}" type="pres">
      <dgm:prSet presAssocID="{AF14A09D-2821-402E-B8C7-9B141D307A7A}" presName="composite" presStyleCnt="0"/>
      <dgm:spPr/>
    </dgm:pt>
    <dgm:pt modelId="{516F167B-D5FF-4802-B79D-62C97E0F3367}" type="pres">
      <dgm:prSet presAssocID="{AF14A09D-2821-402E-B8C7-9B141D307A7A}" presName="bentUpArrow1" presStyleLbl="alignImgPlace1" presStyleIdx="0" presStyleCnt="2" custLinFactNeighborX="-1052" custLinFactNeighborY="13071"/>
      <dgm:spPr/>
    </dgm:pt>
    <dgm:pt modelId="{137EB1BF-A6BF-4A63-B12C-EE3A1491F43B}" type="pres">
      <dgm:prSet presAssocID="{AF14A09D-2821-402E-B8C7-9B141D307A7A}" presName="ParentText" presStyleLbl="node1" presStyleIdx="0" presStyleCnt="3" custScaleX="116923" custLinFactNeighborX="-13222" custLinFactNeighborY="-42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387814-EF6D-4553-A91F-3600EB94B223}" type="pres">
      <dgm:prSet presAssocID="{AF14A09D-2821-402E-B8C7-9B141D307A7A}" presName="ChildText" presStyleLbl="revTx" presStyleIdx="0" presStyleCnt="3" custScaleX="408151" custScaleY="69156" custLinFactX="58711" custLinFactNeighborX="100000" custLinFactNeighborY="-220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6E754E3-43FA-4ACE-8B4D-8585C99ED9E1}" type="pres">
      <dgm:prSet presAssocID="{9BBC0962-140D-4AED-82C0-0E0038AFBCA3}" presName="sibTrans" presStyleCnt="0"/>
      <dgm:spPr/>
    </dgm:pt>
    <dgm:pt modelId="{FB88428E-FD82-4EA7-8E27-40441FB47D5A}" type="pres">
      <dgm:prSet presAssocID="{2095A4DD-FE41-46A6-BB91-2B0E61A37749}" presName="composite" presStyleCnt="0"/>
      <dgm:spPr/>
    </dgm:pt>
    <dgm:pt modelId="{3960057E-386B-44EF-9366-7B2757D7A5FC}" type="pres">
      <dgm:prSet presAssocID="{2095A4DD-FE41-46A6-BB91-2B0E61A37749}" presName="bentUpArrow1" presStyleLbl="alignImgPlace1" presStyleIdx="1" presStyleCnt="2" custLinFactNeighborX="-65291" custLinFactNeighborY="-2658"/>
      <dgm:spPr/>
    </dgm:pt>
    <dgm:pt modelId="{E9EADF59-0F49-4D27-B6BA-C1237025D7D4}" type="pres">
      <dgm:prSet presAssocID="{2095A4DD-FE41-46A6-BB91-2B0E61A37749}" presName="ParentText" presStyleLbl="node1" presStyleIdx="1" presStyleCnt="3" custScaleX="119529" custLinFactNeighborX="-44978" custLinFactNeighborY="-586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912F79F-1A02-4536-8111-D0158A7D85A3}" type="pres">
      <dgm:prSet presAssocID="{2095A4DD-FE41-46A6-BB91-2B0E61A37749}" presName="ChildText" presStyleLbl="revTx" presStyleIdx="1" presStyleCnt="3" custScaleX="378200" custScaleY="160293" custLinFactX="1888" custLinFactNeighborX="100000" custLinFactNeighborY="-869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554EDF6-70BA-48D5-AFD6-FF8E99E739AA}" type="pres">
      <dgm:prSet presAssocID="{0C10695A-96BD-48ED-B3E2-342828CBF9D7}" presName="sibTrans" presStyleCnt="0"/>
      <dgm:spPr/>
    </dgm:pt>
    <dgm:pt modelId="{640F3FDC-A545-4C44-8F36-2425EAE6848D}" type="pres">
      <dgm:prSet presAssocID="{9C1BE7CB-FD3F-4784-8877-77AD0B5D9F7E}" presName="composite" presStyleCnt="0"/>
      <dgm:spPr/>
    </dgm:pt>
    <dgm:pt modelId="{189D4A27-264D-454A-B44B-D833587E7680}" type="pres">
      <dgm:prSet presAssocID="{9C1BE7CB-FD3F-4784-8877-77AD0B5D9F7E}" presName="ParentText" presStyleLbl="node1" presStyleIdx="2" presStyleCnt="3" custScaleX="118053" custLinFactX="-8546" custLinFactNeighborX="-100000" custLinFactNeighborY="1334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0896A50-AB85-4575-B274-253B525210CC}" type="pres">
      <dgm:prSet presAssocID="{9C1BE7CB-FD3F-4784-8877-77AD0B5D9F7E}" presName="FinalChildText" presStyleLbl="revTx" presStyleIdx="2" presStyleCnt="3" custScaleX="197509" custLinFactNeighborX="-47657" custLinFactNeighborY="78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F9737D1-7C8C-4A04-AB4F-3E2B5C76DD6A}" type="presOf" srcId="{AF14A09D-2821-402E-B8C7-9B141D307A7A}" destId="{137EB1BF-A6BF-4A63-B12C-EE3A1491F43B}" srcOrd="0" destOrd="0" presId="urn:microsoft.com/office/officeart/2005/8/layout/StepDownProcess"/>
    <dgm:cxn modelId="{2858EDD3-7B85-4E2B-9B6F-38838DCD0502}" srcId="{2095A4DD-FE41-46A6-BB91-2B0E61A37749}" destId="{8717AD5B-4FD6-4CC0-885A-5921F2557C22}" srcOrd="2" destOrd="0" parTransId="{8D525C35-C668-4F52-9109-9F9D75A7E9E6}" sibTransId="{BC0890A7-E3DE-4B92-8632-B5180BE2B158}"/>
    <dgm:cxn modelId="{C5EFE020-BB47-4023-AF1A-9726676B087C}" type="presOf" srcId="{8717AD5B-4FD6-4CC0-885A-5921F2557C22}" destId="{3912F79F-1A02-4536-8111-D0158A7D85A3}" srcOrd="0" destOrd="2" presId="urn:microsoft.com/office/officeart/2005/8/layout/StepDownProcess"/>
    <dgm:cxn modelId="{4E1C1318-E593-4DED-A5F5-7FAEC5AF52FF}" type="presOf" srcId="{9C1BE7CB-FD3F-4784-8877-77AD0B5D9F7E}" destId="{189D4A27-264D-454A-B44B-D833587E7680}" srcOrd="0" destOrd="0" presId="urn:microsoft.com/office/officeart/2005/8/layout/StepDownProcess"/>
    <dgm:cxn modelId="{6B71FCE1-6DBE-419C-BC86-6213F6EB5B42}" srcId="{292EC72B-2164-4140-B8CE-D62219FAACCC}" destId="{2095A4DD-FE41-46A6-BB91-2B0E61A37749}" srcOrd="1" destOrd="0" parTransId="{BE8696FC-E4D7-403A-878A-A713BABAEA37}" sibTransId="{0C10695A-96BD-48ED-B3E2-342828CBF9D7}"/>
    <dgm:cxn modelId="{1B2E98E4-494F-4A87-A0A4-2DE9AD49DF93}" srcId="{9C1BE7CB-FD3F-4784-8877-77AD0B5D9F7E}" destId="{B73FDF01-14BD-4E6B-80E7-730860F11F27}" srcOrd="0" destOrd="0" parTransId="{48BD3816-EE61-495F-80D9-A79DFF4E72A6}" sibTransId="{60F4E45D-7AF6-4D90-BD61-5267A3BFDC23}"/>
    <dgm:cxn modelId="{3497FAE6-44DE-44A3-86B5-A0E425D24831}" type="presOf" srcId="{B73FDF01-14BD-4E6B-80E7-730860F11F27}" destId="{D0896A50-AB85-4575-B274-253B525210CC}" srcOrd="0" destOrd="0" presId="urn:microsoft.com/office/officeart/2005/8/layout/StepDownProcess"/>
    <dgm:cxn modelId="{EDC93960-1FF7-4475-882D-EBAFE33A5886}" srcId="{292EC72B-2164-4140-B8CE-D62219FAACCC}" destId="{9C1BE7CB-FD3F-4784-8877-77AD0B5D9F7E}" srcOrd="2" destOrd="0" parTransId="{A7F1168A-BD3E-4495-A856-4E7AEF9CBEA5}" sibTransId="{0AB64216-F730-4259-B51A-C2D7DD2FF839}"/>
    <dgm:cxn modelId="{2E52317F-8BBA-4C03-A987-7B6039EB0F8B}" srcId="{AF14A09D-2821-402E-B8C7-9B141D307A7A}" destId="{196C6BFD-9245-4CDD-8D3E-9043BA86D7E4}" srcOrd="0" destOrd="0" parTransId="{20F28847-9B27-4FA8-81D2-20F036A82346}" sibTransId="{C90FB7AC-B152-49A3-A770-D5B40E826009}"/>
    <dgm:cxn modelId="{9698E9A8-80BE-4F83-A401-E64E36EF5945}" type="presOf" srcId="{E1CED24D-B22D-4B46-881F-7F4D92B66167}" destId="{3912F79F-1A02-4536-8111-D0158A7D85A3}" srcOrd="0" destOrd="0" presId="urn:microsoft.com/office/officeart/2005/8/layout/StepDownProcess"/>
    <dgm:cxn modelId="{322694BE-5BCA-4EEC-A80C-DAF7BE877BC0}" srcId="{292EC72B-2164-4140-B8CE-D62219FAACCC}" destId="{AF14A09D-2821-402E-B8C7-9B141D307A7A}" srcOrd="0" destOrd="0" parTransId="{2E792C4B-F763-4CC1-871F-6A02B4CE1705}" sibTransId="{9BBC0962-140D-4AED-82C0-0E0038AFBCA3}"/>
    <dgm:cxn modelId="{892519CF-343C-45BF-881A-5BADC3E410A0}" type="presOf" srcId="{2F7EF9D6-AC85-471A-A3F8-FA52FC6A6480}" destId="{3912F79F-1A02-4536-8111-D0158A7D85A3}" srcOrd="0" destOrd="1" presId="urn:microsoft.com/office/officeart/2005/8/layout/StepDownProcess"/>
    <dgm:cxn modelId="{32CDB1AF-2329-403D-B76F-04D7D32B0789}" type="presOf" srcId="{2095A4DD-FE41-46A6-BB91-2B0E61A37749}" destId="{E9EADF59-0F49-4D27-B6BA-C1237025D7D4}" srcOrd="0" destOrd="0" presId="urn:microsoft.com/office/officeart/2005/8/layout/StepDownProcess"/>
    <dgm:cxn modelId="{4E9D1E31-5740-49A9-B694-ACA59B0E8403}" type="presOf" srcId="{196C6BFD-9245-4CDD-8D3E-9043BA86D7E4}" destId="{85387814-EF6D-4553-A91F-3600EB94B223}" srcOrd="0" destOrd="0" presId="urn:microsoft.com/office/officeart/2005/8/layout/StepDownProcess"/>
    <dgm:cxn modelId="{7418A8AF-33EC-4460-85B6-0B61F3A43514}" srcId="{2095A4DD-FE41-46A6-BB91-2B0E61A37749}" destId="{2F7EF9D6-AC85-471A-A3F8-FA52FC6A6480}" srcOrd="1" destOrd="0" parTransId="{D213E036-75BA-43D9-8C04-10789AC4D520}" sibTransId="{008C5D56-5CD1-4194-9014-E53DDBA68B31}"/>
    <dgm:cxn modelId="{E83B8FA6-5FB8-49ED-9AD3-D27B95684FF8}" srcId="{2095A4DD-FE41-46A6-BB91-2B0E61A37749}" destId="{E1CED24D-B22D-4B46-881F-7F4D92B66167}" srcOrd="0" destOrd="0" parTransId="{362879E1-B62B-4FE5-A06A-E6AD17F76E6F}" sibTransId="{100978C5-3E3D-40D7-8948-68437933DBF8}"/>
    <dgm:cxn modelId="{444918FD-9A1F-4A70-93A7-ECC8C85DDCC3}" type="presOf" srcId="{292EC72B-2164-4140-B8CE-D62219FAACCC}" destId="{B05F10EE-22C0-495A-AB4A-BC3FE7D1A052}" srcOrd="0" destOrd="0" presId="urn:microsoft.com/office/officeart/2005/8/layout/StepDownProcess"/>
    <dgm:cxn modelId="{50757383-2871-4A91-BAD8-672BD7472BC0}" type="presParOf" srcId="{B05F10EE-22C0-495A-AB4A-BC3FE7D1A052}" destId="{074A32E6-7316-4066-8181-207A65920724}" srcOrd="0" destOrd="0" presId="urn:microsoft.com/office/officeart/2005/8/layout/StepDownProcess"/>
    <dgm:cxn modelId="{437B4BE8-458F-4171-AE59-E99BA85BB097}" type="presParOf" srcId="{074A32E6-7316-4066-8181-207A65920724}" destId="{516F167B-D5FF-4802-B79D-62C97E0F3367}" srcOrd="0" destOrd="0" presId="urn:microsoft.com/office/officeart/2005/8/layout/StepDownProcess"/>
    <dgm:cxn modelId="{8668ED47-B85F-4A42-BAC6-671C42122CD4}" type="presParOf" srcId="{074A32E6-7316-4066-8181-207A65920724}" destId="{137EB1BF-A6BF-4A63-B12C-EE3A1491F43B}" srcOrd="1" destOrd="0" presId="urn:microsoft.com/office/officeart/2005/8/layout/StepDownProcess"/>
    <dgm:cxn modelId="{2BBFD822-1FF3-4F57-83E9-A27B648B08B4}" type="presParOf" srcId="{074A32E6-7316-4066-8181-207A65920724}" destId="{85387814-EF6D-4553-A91F-3600EB94B223}" srcOrd="2" destOrd="0" presId="urn:microsoft.com/office/officeart/2005/8/layout/StepDownProcess"/>
    <dgm:cxn modelId="{802E7B3A-0519-4D90-95F7-EE5E4CCC037C}" type="presParOf" srcId="{B05F10EE-22C0-495A-AB4A-BC3FE7D1A052}" destId="{E6E754E3-43FA-4ACE-8B4D-8585C99ED9E1}" srcOrd="1" destOrd="0" presId="urn:microsoft.com/office/officeart/2005/8/layout/StepDownProcess"/>
    <dgm:cxn modelId="{27A0D7E4-6FB3-4752-9AFC-D65E5D337E9A}" type="presParOf" srcId="{B05F10EE-22C0-495A-AB4A-BC3FE7D1A052}" destId="{FB88428E-FD82-4EA7-8E27-40441FB47D5A}" srcOrd="2" destOrd="0" presId="urn:microsoft.com/office/officeart/2005/8/layout/StepDownProcess"/>
    <dgm:cxn modelId="{D3CCD879-5FF4-416B-9C83-2A16DEF16D3A}" type="presParOf" srcId="{FB88428E-FD82-4EA7-8E27-40441FB47D5A}" destId="{3960057E-386B-44EF-9366-7B2757D7A5FC}" srcOrd="0" destOrd="0" presId="urn:microsoft.com/office/officeart/2005/8/layout/StepDownProcess"/>
    <dgm:cxn modelId="{7996295E-2638-42AF-8A3D-68FE1B7A2087}" type="presParOf" srcId="{FB88428E-FD82-4EA7-8E27-40441FB47D5A}" destId="{E9EADF59-0F49-4D27-B6BA-C1237025D7D4}" srcOrd="1" destOrd="0" presId="urn:microsoft.com/office/officeart/2005/8/layout/StepDownProcess"/>
    <dgm:cxn modelId="{AFA94D07-245E-46A1-98E0-B1A606F74211}" type="presParOf" srcId="{FB88428E-FD82-4EA7-8E27-40441FB47D5A}" destId="{3912F79F-1A02-4536-8111-D0158A7D85A3}" srcOrd="2" destOrd="0" presId="urn:microsoft.com/office/officeart/2005/8/layout/StepDownProcess"/>
    <dgm:cxn modelId="{B697815E-07E4-4E60-83BE-FCBE9FCA7D99}" type="presParOf" srcId="{B05F10EE-22C0-495A-AB4A-BC3FE7D1A052}" destId="{A554EDF6-70BA-48D5-AFD6-FF8E99E739AA}" srcOrd="3" destOrd="0" presId="urn:microsoft.com/office/officeart/2005/8/layout/StepDownProcess"/>
    <dgm:cxn modelId="{C9AA85B5-5097-4B80-A987-029C3161611D}" type="presParOf" srcId="{B05F10EE-22C0-495A-AB4A-BC3FE7D1A052}" destId="{640F3FDC-A545-4C44-8F36-2425EAE6848D}" srcOrd="4" destOrd="0" presId="urn:microsoft.com/office/officeart/2005/8/layout/StepDownProcess"/>
    <dgm:cxn modelId="{A178D22C-C178-43F1-8923-71B251B57C85}" type="presParOf" srcId="{640F3FDC-A545-4C44-8F36-2425EAE6848D}" destId="{189D4A27-264D-454A-B44B-D833587E7680}" srcOrd="0" destOrd="0" presId="urn:microsoft.com/office/officeart/2005/8/layout/StepDownProcess"/>
    <dgm:cxn modelId="{3022F6DA-F59C-424A-8469-F9632CBB9A64}" type="presParOf" srcId="{640F3FDC-A545-4C44-8F36-2425EAE6848D}" destId="{D0896A50-AB85-4575-B274-253B525210CC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6F167B-D5FF-4802-B79D-62C97E0F3367}">
      <dsp:nvSpPr>
        <dsp:cNvPr id="0" name=""/>
        <dsp:cNvSpPr/>
      </dsp:nvSpPr>
      <dsp:spPr>
        <a:xfrm rot="5400000">
          <a:off x="424390" y="1683239"/>
          <a:ext cx="929518" cy="105822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7EB1BF-A6BF-4A63-B12C-EE3A1491F43B}">
      <dsp:nvSpPr>
        <dsp:cNvPr id="0" name=""/>
        <dsp:cNvSpPr/>
      </dsp:nvSpPr>
      <dsp:spPr>
        <a:xfrm>
          <a:off x="0" y="526697"/>
          <a:ext cx="1829566" cy="1095282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rgbClr val="FFFF00"/>
              </a:solidFill>
            </a:rPr>
            <a:t>憂慮症狀</a:t>
          </a:r>
          <a:endParaRPr lang="en-US" altLang="zh-TW" sz="2000" b="1" kern="1200" dirty="0" smtClean="0">
            <a:solidFill>
              <a:srgbClr val="FFFF0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rgbClr val="FFFF00"/>
              </a:solidFill>
            </a:rPr>
            <a:t>驚恐徵狀</a:t>
          </a:r>
          <a:endParaRPr lang="en-US" altLang="zh-TW" sz="2000" b="1" kern="1200" dirty="0" smtClean="0">
            <a:solidFill>
              <a:srgbClr val="FFFF0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rgbClr val="FFFF00"/>
              </a:solidFill>
            </a:rPr>
            <a:t>逃避社交患者</a:t>
          </a:r>
          <a:endParaRPr lang="zh-TW" altLang="en-US" sz="2000" kern="1200" dirty="0">
            <a:solidFill>
              <a:srgbClr val="FFFF00"/>
            </a:solidFill>
          </a:endParaRPr>
        </a:p>
      </dsp:txBody>
      <dsp:txXfrm>
        <a:off x="53477" y="580174"/>
        <a:ext cx="1722612" cy="988328"/>
      </dsp:txXfrm>
    </dsp:sp>
    <dsp:sp modelId="{85387814-EF6D-4553-A91F-3600EB94B223}">
      <dsp:nvSpPr>
        <dsp:cNvPr id="0" name=""/>
        <dsp:cNvSpPr/>
      </dsp:nvSpPr>
      <dsp:spPr>
        <a:xfrm>
          <a:off x="1806773" y="752851"/>
          <a:ext cx="4644998" cy="612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/>
            <a:t>負面思維→負面情緒→身心病</a:t>
          </a:r>
          <a:endParaRPr lang="zh-TW" altLang="en-US" sz="2400" kern="1200" dirty="0"/>
        </a:p>
      </dsp:txBody>
      <dsp:txXfrm>
        <a:off x="1806773" y="752851"/>
        <a:ext cx="4644998" cy="612207"/>
      </dsp:txXfrm>
    </dsp:sp>
    <dsp:sp modelId="{3960057E-386B-44EF-9366-7B2757D7A5FC}">
      <dsp:nvSpPr>
        <dsp:cNvPr id="0" name=""/>
        <dsp:cNvSpPr/>
      </dsp:nvSpPr>
      <dsp:spPr>
        <a:xfrm rot="5400000">
          <a:off x="1938280" y="2929812"/>
          <a:ext cx="929518" cy="105822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EADF59-0F49-4D27-B6BA-C1237025D7D4}">
      <dsp:nvSpPr>
        <dsp:cNvPr id="0" name=""/>
        <dsp:cNvSpPr/>
      </dsp:nvSpPr>
      <dsp:spPr>
        <a:xfrm>
          <a:off x="1526349" y="1859945"/>
          <a:ext cx="1870344" cy="1095282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solidFill>
                <a:schemeClr val="bg2"/>
              </a:solidFill>
            </a:rPr>
            <a:t>情緒自覺</a:t>
          </a:r>
          <a:endParaRPr lang="zh-TW" altLang="en-US" sz="2800" b="1" kern="1200" dirty="0">
            <a:solidFill>
              <a:schemeClr val="bg2"/>
            </a:solidFill>
          </a:endParaRPr>
        </a:p>
      </dsp:txBody>
      <dsp:txXfrm>
        <a:off x="1579826" y="1913422"/>
        <a:ext cx="1763390" cy="988328"/>
      </dsp:txXfrm>
    </dsp:sp>
    <dsp:sp modelId="{3912F79F-1A02-4536-8111-D0158A7D85A3}">
      <dsp:nvSpPr>
        <dsp:cNvPr id="0" name=""/>
        <dsp:cNvSpPr/>
      </dsp:nvSpPr>
      <dsp:spPr>
        <a:xfrm>
          <a:off x="3524207" y="1684787"/>
          <a:ext cx="4304138" cy="14190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/>
            <a:t>自我觀察並認知有那些感覺</a:t>
          </a:r>
          <a:endParaRPr lang="zh-TW" alt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/>
            <a:t>認識思想、感覺與反應之間的關係</a:t>
          </a:r>
          <a:endParaRPr lang="en-US" altLang="zh-TW" sz="2000" kern="1200" dirty="0" smtClean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solidFill>
                <a:srgbClr val="0000FF"/>
              </a:solidFill>
            </a:rPr>
            <a:t>優化情緒的先決條件</a:t>
          </a:r>
        </a:p>
      </dsp:txBody>
      <dsp:txXfrm>
        <a:off x="3524207" y="1684787"/>
        <a:ext cx="4304138" cy="1419002"/>
      </dsp:txXfrm>
    </dsp:sp>
    <dsp:sp modelId="{189D4A27-264D-454A-B44B-D833587E7680}">
      <dsp:nvSpPr>
        <dsp:cNvPr id="0" name=""/>
        <dsp:cNvSpPr/>
      </dsp:nvSpPr>
      <dsp:spPr>
        <a:xfrm>
          <a:off x="2761261" y="3300636"/>
          <a:ext cx="1847248" cy="1095282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solidFill>
                <a:srgbClr val="FFCC66"/>
              </a:solidFill>
            </a:rPr>
            <a:t>情緒轉化</a:t>
          </a:r>
          <a:endParaRPr lang="zh-TW" altLang="en-US" sz="2800" b="1" kern="1200" dirty="0">
            <a:solidFill>
              <a:srgbClr val="FFCC66"/>
            </a:solidFill>
          </a:endParaRPr>
        </a:p>
      </dsp:txBody>
      <dsp:txXfrm>
        <a:off x="2814738" y="3354113"/>
        <a:ext cx="1740294" cy="988328"/>
      </dsp:txXfrm>
    </dsp:sp>
    <dsp:sp modelId="{D0896A50-AB85-4575-B274-253B525210CC}">
      <dsp:nvSpPr>
        <dsp:cNvPr id="0" name=""/>
        <dsp:cNvSpPr/>
      </dsp:nvSpPr>
      <dsp:spPr>
        <a:xfrm>
          <a:off x="5068533" y="3328171"/>
          <a:ext cx="2247768" cy="8852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1400" kern="1200" dirty="0">
            <a:solidFill>
              <a:srgbClr val="FF0000"/>
            </a:solidFill>
          </a:endParaRPr>
        </a:p>
      </dsp:txBody>
      <dsp:txXfrm>
        <a:off x="5068533" y="3328171"/>
        <a:ext cx="2247768" cy="8852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752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B47F1417-D621-41F3-A9C3-D2E21F055D5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42413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en-US" smtClean="0">
              <a:latin typeface="Arial" pitchFamily="34" charset="0"/>
            </a:endParaRPr>
          </a:p>
        </p:txBody>
      </p:sp>
      <p:sp>
        <p:nvSpPr>
          <p:cNvPr id="10854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35C1957D-12C3-4FD2-A9DA-DD8555A8952B}" type="slidenum">
              <a:rPr lang="en-US" altLang="zh-TW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</a:t>
            </a:fld>
            <a:endParaRPr lang="en-US" altLang="zh-TW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3000" y="684213"/>
            <a:ext cx="4575175" cy="3432175"/>
          </a:xfrm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noFill/>
        </p:spPr>
        <p:txBody>
          <a:bodyPr/>
          <a:lstStyle/>
          <a:p>
            <a:endParaRPr lang="zh-HK" altLang="zh-HK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zh-HK" smtClean="0">
                <a:latin typeface="Arial" pitchFamily="34" charset="0"/>
              </a:rPr>
              <a:t>Conception and before : Consciousness before brain : a haunting memory of IVF</a:t>
            </a:r>
            <a:endParaRPr lang="zh-HK" altLang="en-US" smtClean="0">
              <a:latin typeface="Arial" pitchFamily="34" charset="0"/>
            </a:endParaRPr>
          </a:p>
        </p:txBody>
      </p:sp>
      <p:sp>
        <p:nvSpPr>
          <p:cNvPr id="11878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E1ACE2A8-3738-479F-A25C-419A4187AA95}" type="slidenum">
              <a:rPr lang="en-US" altLang="zh-TW" smtClean="0"/>
              <a:pPr eaLnBrk="1" hangingPunct="1">
                <a:spcBef>
                  <a:spcPct val="0"/>
                </a:spcBef>
              </a:pPr>
              <a:t>20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zh-TW" smtClean="0">
                <a:latin typeface="Arial" pitchFamily="34" charset="0"/>
              </a:rPr>
              <a:t>1996</a:t>
            </a:r>
            <a:r>
              <a:rPr lang="zh-TW" altLang="en-US" smtClean="0">
                <a:latin typeface="Arial" pitchFamily="34" charset="0"/>
              </a:rPr>
              <a:t>年，科學家將一頭白綿羊的乳腺細胞核，移植到另一個剔除了細胞核黑臉羊卵子，使之融合發展成胚胎，然後移植到代母羊體內。到</a:t>
            </a:r>
            <a:r>
              <a:rPr lang="en-US" altLang="zh-TW" smtClean="0">
                <a:latin typeface="Arial" pitchFamily="34" charset="0"/>
              </a:rPr>
              <a:t>1996</a:t>
            </a:r>
            <a:r>
              <a:rPr lang="zh-TW" altLang="en-US" smtClean="0">
                <a:latin typeface="Arial" pitchFamily="34" charset="0"/>
              </a:rPr>
              <a:t>年</a:t>
            </a:r>
            <a:r>
              <a:rPr lang="en-US" altLang="zh-TW" smtClean="0">
                <a:latin typeface="Arial" pitchFamily="34" charset="0"/>
              </a:rPr>
              <a:t>7</a:t>
            </a:r>
            <a:r>
              <a:rPr lang="zh-TW" altLang="en-US" smtClean="0">
                <a:latin typeface="Arial" pitchFamily="34" charset="0"/>
              </a:rPr>
              <a:t>月，代母羊成功誕下多莉，研究所直至</a:t>
            </a:r>
            <a:r>
              <a:rPr lang="en-US" altLang="zh-TW" smtClean="0">
                <a:latin typeface="Arial" pitchFamily="34" charset="0"/>
              </a:rPr>
              <a:t>1997</a:t>
            </a:r>
            <a:r>
              <a:rPr lang="zh-TW" altLang="en-US" smtClean="0">
                <a:latin typeface="Arial" pitchFamily="34" charset="0"/>
              </a:rPr>
              <a:t>年</a:t>
            </a:r>
            <a:r>
              <a:rPr lang="en-US" altLang="zh-TW" smtClean="0">
                <a:latin typeface="Arial" pitchFamily="34" charset="0"/>
              </a:rPr>
              <a:t>2</a:t>
            </a:r>
            <a:r>
              <a:rPr lang="zh-TW" altLang="en-US" smtClean="0">
                <a:latin typeface="Arial" pitchFamily="34" charset="0"/>
              </a:rPr>
              <a:t>月</a:t>
            </a:r>
            <a:r>
              <a:rPr lang="en-US" altLang="zh-TW" smtClean="0">
                <a:latin typeface="Arial" pitchFamily="34" charset="0"/>
              </a:rPr>
              <a:t>22</a:t>
            </a:r>
            <a:r>
              <a:rPr lang="zh-TW" altLang="en-US" smtClean="0">
                <a:latin typeface="Arial" pitchFamily="34" charset="0"/>
              </a:rPr>
              <a:t>日才對外公佈消息，當時外界曾質疑有多少複製羊在實驗大夭折或畸型。多莉的生命來自三方面，包括提供</a:t>
            </a:r>
            <a:r>
              <a:rPr lang="en-US" altLang="zh-TW" smtClean="0">
                <a:latin typeface="Arial" pitchFamily="34" charset="0"/>
              </a:rPr>
              <a:t>DNA</a:t>
            </a:r>
            <a:r>
              <a:rPr lang="zh-TW" altLang="en-US" smtClean="0">
                <a:latin typeface="Arial" pitchFamily="34" charset="0"/>
              </a:rPr>
              <a:t>的白綿羊、提供卵子的黑臉羊及代孕的母羊。多莉是全球第一隻長時間存活的複製哺乳類動物，一生都在羅斯林研究所接受觀察，期間她與一隻威爾斯山羊交配，先後產下</a:t>
            </a:r>
            <a:r>
              <a:rPr lang="en-US" altLang="zh-TW" smtClean="0">
                <a:latin typeface="Arial" pitchFamily="34" charset="0"/>
              </a:rPr>
              <a:t>6</a:t>
            </a:r>
            <a:r>
              <a:rPr lang="zh-TW" altLang="en-US" smtClean="0">
                <a:latin typeface="Arial" pitchFamily="34" charset="0"/>
              </a:rPr>
              <a:t>隻羊羔，最後於</a:t>
            </a:r>
            <a:r>
              <a:rPr lang="en-US" altLang="zh-TW" smtClean="0">
                <a:latin typeface="Arial" pitchFamily="34" charset="0"/>
              </a:rPr>
              <a:t>2003</a:t>
            </a:r>
            <a:r>
              <a:rPr lang="zh-TW" altLang="en-US" smtClean="0">
                <a:latin typeface="Arial" pitchFamily="34" charset="0"/>
              </a:rPr>
              <a:t>年</a:t>
            </a:r>
            <a:r>
              <a:rPr lang="en-US" altLang="zh-TW" smtClean="0">
                <a:latin typeface="Arial" pitchFamily="34" charset="0"/>
              </a:rPr>
              <a:t>2</a:t>
            </a:r>
            <a:r>
              <a:rPr lang="zh-TW" altLang="en-US" smtClean="0">
                <a:latin typeface="Arial" pitchFamily="34" charset="0"/>
              </a:rPr>
              <a:t>月</a:t>
            </a:r>
            <a:r>
              <a:rPr lang="en-US" altLang="zh-TW" smtClean="0">
                <a:latin typeface="Arial" pitchFamily="34" charset="0"/>
              </a:rPr>
              <a:t>14</a:t>
            </a:r>
            <a:r>
              <a:rPr lang="zh-TW" altLang="en-US" smtClean="0">
                <a:latin typeface="Arial" pitchFamily="34" charset="0"/>
              </a:rPr>
              <a:t>日因肺病和關節炎而死亡，活了不足</a:t>
            </a:r>
            <a:r>
              <a:rPr lang="en-US" altLang="zh-TW" smtClean="0">
                <a:latin typeface="Arial" pitchFamily="34" charset="0"/>
              </a:rPr>
              <a:t>7</a:t>
            </a:r>
            <a:r>
              <a:rPr lang="zh-TW" altLang="en-US" smtClean="0">
                <a:latin typeface="Arial" pitchFamily="34" charset="0"/>
              </a:rPr>
              <a:t>年，壽命遠較正常面羊的</a:t>
            </a:r>
            <a:r>
              <a:rPr lang="en-US" altLang="zh-TW" smtClean="0">
                <a:latin typeface="Arial" pitchFamily="34" charset="0"/>
              </a:rPr>
              <a:t>12</a:t>
            </a:r>
            <a:r>
              <a:rPr lang="zh-TW" altLang="en-US" smtClean="0">
                <a:latin typeface="Arial" pitchFamily="34" charset="0"/>
              </a:rPr>
              <a:t>年為短。</a:t>
            </a:r>
            <a:endParaRPr lang="zh-HK" altLang="en-US" smtClean="0">
              <a:latin typeface="Arial" pitchFamily="34" charset="0"/>
            </a:endParaRPr>
          </a:p>
        </p:txBody>
      </p:sp>
      <p:sp>
        <p:nvSpPr>
          <p:cNvPr id="11981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18AF9543-2B5D-4FD9-8C98-733B59BB321F}" type="slidenum">
              <a:rPr lang="en-US" altLang="zh-TW" smtClean="0"/>
              <a:pPr eaLnBrk="1" hangingPunct="1">
                <a:spcBef>
                  <a:spcPct val="0"/>
                </a:spcBef>
              </a:pPr>
              <a:t>25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en-US" smtClean="0">
              <a:latin typeface="Arial" pitchFamily="34" charset="0"/>
            </a:endParaRPr>
          </a:p>
        </p:txBody>
      </p:sp>
      <p:sp>
        <p:nvSpPr>
          <p:cNvPr id="12083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582198E8-1328-44BA-ACF5-9CEEB27B9917}" type="slidenum">
              <a:rPr lang="en-US" altLang="zh-TW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26</a:t>
            </a:fld>
            <a:endParaRPr lang="en-US" altLang="zh-TW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8D92709-483A-444F-842A-131DE1769100}" type="slidenum">
              <a:rPr lang="en-US" altLang="zh-TW" smtClean="0"/>
              <a:pPr eaLnBrk="1" hangingPunct="1">
                <a:spcBef>
                  <a:spcPct val="0"/>
                </a:spcBef>
              </a:pPr>
              <a:t>27</a:t>
            </a:fld>
            <a:endParaRPr lang="en-US" altLang="zh-TW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zh-TW" altLang="zh-TW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668DE572-7BB9-431D-A51B-59E49FAF60C4}" type="slidenum">
              <a:rPr lang="en-US" altLang="zh-TW" smtClean="0"/>
              <a:pPr eaLnBrk="1" hangingPunct="1">
                <a:spcBef>
                  <a:spcPct val="0"/>
                </a:spcBef>
              </a:pPr>
              <a:t>30</a:t>
            </a:fld>
            <a:endParaRPr lang="en-US" altLang="zh-TW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en-US" smtClean="0">
              <a:latin typeface="Arial" pitchFamily="34" charset="0"/>
            </a:endParaRPr>
          </a:p>
        </p:txBody>
      </p:sp>
      <p:sp>
        <p:nvSpPr>
          <p:cNvPr id="1239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62C4E899-FBF0-4A9D-9991-55BF3244B9A1}" type="slidenum">
              <a:rPr lang="en-US" altLang="zh-TW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32</a:t>
            </a:fld>
            <a:endParaRPr lang="en-US" altLang="zh-TW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smtClean="0">
                <a:latin typeface="Arial" pitchFamily="34" charset="0"/>
              </a:rPr>
              <a:t>分子生物學家布萊克本，她在抗衰老過程中的研究，特別是延長染色體端粒的益處被授予諾貝爾獎。她與心理學家埃佩爾合作，他們合作寫了一本題為「端粒效應」的書。這本書發表於</a:t>
            </a:r>
            <a:r>
              <a:rPr lang="en-US" altLang="zh-TW" smtClean="0">
                <a:latin typeface="Arial" pitchFamily="34" charset="0"/>
              </a:rPr>
              <a:t>2015</a:t>
            </a:r>
            <a:r>
              <a:rPr lang="zh-TW" altLang="en-US" smtClean="0">
                <a:latin typeface="Arial" pitchFamily="34" charset="0"/>
              </a:rPr>
              <a:t>年</a:t>
            </a:r>
            <a:r>
              <a:rPr lang="en-US" altLang="zh-TW" smtClean="0">
                <a:latin typeface="Arial" pitchFamily="34" charset="0"/>
              </a:rPr>
              <a:t>12</a:t>
            </a:r>
            <a:r>
              <a:rPr lang="zh-TW" altLang="en-US" smtClean="0">
                <a:latin typeface="Arial" pitchFamily="34" charset="0"/>
              </a:rPr>
              <a:t>月下旬，他們的書推動人們通過健康的習慣控制他們的衰老的信息。其重點是端粒，它是</a:t>
            </a:r>
            <a:r>
              <a:rPr lang="en-HK" altLang="zh-TW" smtClean="0">
                <a:latin typeface="Arial" pitchFamily="34" charset="0"/>
              </a:rPr>
              <a:t>DNA</a:t>
            </a:r>
            <a:r>
              <a:rPr lang="zh-TW" altLang="en-US" smtClean="0">
                <a:latin typeface="Arial" pitchFamily="34" charset="0"/>
              </a:rPr>
              <a:t>的末端部分。端粒會聽你的行為，他們聽你的心態。通過聆聽您的行為，您的端粒將延長或縮短。當它們縮短時，細胞可能不會繼續分裂，最終死亡。有壓力的生活方式，最終導致更多的細胞死亡和加速老化。</a:t>
            </a:r>
          </a:p>
        </p:txBody>
      </p:sp>
      <p:sp>
        <p:nvSpPr>
          <p:cNvPr id="12493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7C536A7-5DFD-4228-AEAF-3DE2A69188EB}" type="slidenum">
              <a:rPr lang="en-US" altLang="zh-TW" smtClean="0"/>
              <a:pPr eaLnBrk="1" hangingPunct="1">
                <a:spcBef>
                  <a:spcPct val="0"/>
                </a:spcBef>
              </a:pPr>
              <a:t>35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en-US" smtClean="0">
              <a:latin typeface="Arial" pitchFamily="34" charset="0"/>
            </a:endParaRPr>
          </a:p>
        </p:txBody>
      </p:sp>
      <p:sp>
        <p:nvSpPr>
          <p:cNvPr id="12595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67F9FC2A-1D53-4B7F-8EF9-7F7625C716CD}" type="slidenum">
              <a:rPr lang="en-US" altLang="zh-TW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36</a:t>
            </a:fld>
            <a:endParaRPr lang="en-US" altLang="zh-TW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98DE36D-A877-4603-AC94-DC7A6C096551}" type="slidenum">
              <a:rPr lang="en-US" altLang="zh-TW" smtClean="0"/>
              <a:pPr eaLnBrk="1" hangingPunct="1">
                <a:spcBef>
                  <a:spcPct val="0"/>
                </a:spcBef>
              </a:pPr>
              <a:t>37</a:t>
            </a:fld>
            <a:endParaRPr lang="en-US" altLang="zh-TW" smtClean="0"/>
          </a:p>
        </p:txBody>
      </p:sp>
      <p:sp>
        <p:nvSpPr>
          <p:cNvPr id="1269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HK" altLang="zh-HK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en-US" smtClean="0">
              <a:latin typeface="Arial" pitchFamily="34" charset="0"/>
            </a:endParaRPr>
          </a:p>
        </p:txBody>
      </p:sp>
      <p:sp>
        <p:nvSpPr>
          <p:cNvPr id="1095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6767DAD5-5B6D-438B-AA63-27CDA6FF29B4}" type="slidenum">
              <a:rPr lang="en-US" altLang="zh-TW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</a:t>
            </a:fld>
            <a:endParaRPr lang="en-US" altLang="zh-TW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zh-TW" smtClean="0">
                <a:latin typeface="Arial" pitchFamily="34" charset="0"/>
              </a:rPr>
              <a:t>γ</a:t>
            </a:r>
            <a:r>
              <a:rPr lang="zh-TW" altLang="en-US" smtClean="0">
                <a:latin typeface="Arial" pitchFamily="34" charset="0"/>
              </a:rPr>
              <a:t>波</a:t>
            </a:r>
            <a:r>
              <a:rPr lang="en-US" altLang="zh-TW" smtClean="0">
                <a:latin typeface="Arial" pitchFamily="34" charset="0"/>
              </a:rPr>
              <a:t>(gamma 21</a:t>
            </a:r>
            <a:r>
              <a:rPr lang="zh-TW" altLang="en-US" smtClean="0">
                <a:latin typeface="Arial" pitchFamily="34" charset="0"/>
              </a:rPr>
              <a:t>赫茲以上</a:t>
            </a:r>
            <a:r>
              <a:rPr lang="en-US" altLang="zh-TW" smtClean="0">
                <a:latin typeface="Arial" pitchFamily="34" charset="0"/>
              </a:rPr>
              <a:t>)</a:t>
            </a:r>
            <a:r>
              <a:rPr lang="zh-TW" altLang="en-US" smtClean="0">
                <a:latin typeface="Arial" pitchFamily="34" charset="0"/>
              </a:rPr>
              <a:t>即腦細胞共振，與注意力集中、情緒控制、新洞見有關（瀕死經驗／</a:t>
            </a:r>
            <a:r>
              <a:rPr lang="en-US" altLang="zh-TW" smtClean="0">
                <a:latin typeface="Arial" pitchFamily="34" charset="0"/>
              </a:rPr>
              <a:t>Meditation)</a:t>
            </a:r>
          </a:p>
          <a:p>
            <a:r>
              <a:rPr lang="en-US" altLang="zh-TW" smtClean="0">
                <a:latin typeface="Arial" pitchFamily="34" charset="0"/>
              </a:rPr>
              <a:t>β</a:t>
            </a:r>
            <a:r>
              <a:rPr lang="zh-TW" altLang="en-US" smtClean="0">
                <a:latin typeface="Arial" pitchFamily="34" charset="0"/>
              </a:rPr>
              <a:t>波</a:t>
            </a:r>
            <a:r>
              <a:rPr lang="en-US" altLang="zh-TW" smtClean="0">
                <a:latin typeface="Arial" pitchFamily="34" charset="0"/>
              </a:rPr>
              <a:t>(beta 14-20</a:t>
            </a:r>
            <a:r>
              <a:rPr lang="zh-TW" altLang="en-US" smtClean="0">
                <a:latin typeface="Arial" pitchFamily="34" charset="0"/>
              </a:rPr>
              <a:t>赫茲</a:t>
            </a:r>
            <a:r>
              <a:rPr lang="en-US" altLang="zh-TW" smtClean="0">
                <a:latin typeface="Arial" pitchFamily="34" charset="0"/>
              </a:rPr>
              <a:t>)</a:t>
            </a:r>
            <a:r>
              <a:rPr lang="zh-TW" altLang="en-US" smtClean="0">
                <a:latin typeface="Arial" pitchFamily="34" charset="0"/>
              </a:rPr>
              <a:t>在日常清醒時出現 </a:t>
            </a:r>
            <a:endParaRPr lang="en-US" altLang="zh-TW" smtClean="0">
              <a:latin typeface="Arial" pitchFamily="34" charset="0"/>
            </a:endParaRPr>
          </a:p>
          <a:p>
            <a:r>
              <a:rPr lang="en-US" altLang="zh-TW" smtClean="0">
                <a:latin typeface="Arial" pitchFamily="34" charset="0"/>
              </a:rPr>
              <a:t>α</a:t>
            </a:r>
            <a:r>
              <a:rPr lang="zh-TW" altLang="en-US" smtClean="0">
                <a:latin typeface="Arial" pitchFamily="34" charset="0"/>
              </a:rPr>
              <a:t>波</a:t>
            </a:r>
            <a:r>
              <a:rPr lang="en-US" altLang="zh-TW" smtClean="0">
                <a:latin typeface="Arial" pitchFamily="34" charset="0"/>
              </a:rPr>
              <a:t>(alpha 8-13</a:t>
            </a:r>
            <a:r>
              <a:rPr lang="zh-TW" altLang="en-US" smtClean="0">
                <a:latin typeface="Arial" pitchFamily="34" charset="0"/>
              </a:rPr>
              <a:t>赫茲</a:t>
            </a:r>
            <a:r>
              <a:rPr lang="en-US" altLang="zh-TW" smtClean="0">
                <a:latin typeface="Arial" pitchFamily="34" charset="0"/>
              </a:rPr>
              <a:t>)</a:t>
            </a:r>
            <a:r>
              <a:rPr lang="zh-TW" altLang="en-US" smtClean="0">
                <a:latin typeface="Arial" pitchFamily="34" charset="0"/>
              </a:rPr>
              <a:t>在放鬆、冥想下呈現 </a:t>
            </a:r>
            <a:endParaRPr lang="en-US" altLang="zh-TW" smtClean="0">
              <a:latin typeface="Arial" pitchFamily="34" charset="0"/>
            </a:endParaRPr>
          </a:p>
          <a:p>
            <a:r>
              <a:rPr lang="en-US" altLang="zh-TW" smtClean="0">
                <a:latin typeface="Arial" pitchFamily="34" charset="0"/>
              </a:rPr>
              <a:t>θ</a:t>
            </a:r>
            <a:r>
              <a:rPr lang="zh-TW" altLang="en-US" smtClean="0">
                <a:latin typeface="Arial" pitchFamily="34" charset="0"/>
              </a:rPr>
              <a:t>波</a:t>
            </a:r>
            <a:r>
              <a:rPr lang="en-US" altLang="zh-TW" smtClean="0">
                <a:latin typeface="Arial" pitchFamily="34" charset="0"/>
              </a:rPr>
              <a:t>(theta 4-7 </a:t>
            </a:r>
            <a:r>
              <a:rPr lang="zh-TW" altLang="en-US" smtClean="0">
                <a:latin typeface="Arial" pitchFamily="34" charset="0"/>
              </a:rPr>
              <a:t>赫茲</a:t>
            </a:r>
            <a:r>
              <a:rPr lang="en-US" altLang="zh-TW" smtClean="0">
                <a:latin typeface="Arial" pitchFamily="34" charset="0"/>
              </a:rPr>
              <a:t>)</a:t>
            </a:r>
            <a:r>
              <a:rPr lang="zh-TW" altLang="en-US" smtClean="0">
                <a:latin typeface="Arial" pitchFamily="34" charset="0"/>
              </a:rPr>
              <a:t>淺睡或半夢半醒狀態</a:t>
            </a:r>
            <a:endParaRPr lang="en-US" altLang="zh-TW" smtClean="0">
              <a:latin typeface="Arial" pitchFamily="34" charset="0"/>
            </a:endParaRPr>
          </a:p>
          <a:p>
            <a:r>
              <a:rPr lang="en-US" altLang="zh-TW" smtClean="0">
                <a:latin typeface="Arial" pitchFamily="34" charset="0"/>
              </a:rPr>
              <a:t>δ</a:t>
            </a:r>
            <a:r>
              <a:rPr lang="zh-TW" altLang="en-US" smtClean="0">
                <a:latin typeface="Arial" pitchFamily="34" charset="0"/>
              </a:rPr>
              <a:t>波</a:t>
            </a:r>
            <a:r>
              <a:rPr lang="en-US" altLang="zh-TW" smtClean="0">
                <a:latin typeface="Arial" pitchFamily="34" charset="0"/>
              </a:rPr>
              <a:t>(delta 0.4-3.5</a:t>
            </a:r>
            <a:r>
              <a:rPr lang="zh-TW" altLang="en-US" smtClean="0">
                <a:latin typeface="Arial" pitchFamily="34" charset="0"/>
              </a:rPr>
              <a:t>赫茲</a:t>
            </a:r>
            <a:r>
              <a:rPr lang="en-US" altLang="zh-TW" smtClean="0">
                <a:latin typeface="Arial" pitchFamily="34" charset="0"/>
              </a:rPr>
              <a:t>)</a:t>
            </a:r>
            <a:r>
              <a:rPr lang="zh-HK" altLang="en-US" smtClean="0">
                <a:latin typeface="Arial" pitchFamily="34" charset="0"/>
              </a:rPr>
              <a:t>熟睡中</a:t>
            </a:r>
            <a:endParaRPr lang="en-US" altLang="zh-TW" smtClean="0">
              <a:latin typeface="Arial" pitchFamily="34" charset="0"/>
            </a:endParaRPr>
          </a:p>
          <a:p>
            <a:endParaRPr lang="en-US" altLang="zh-TW" smtClean="0">
              <a:latin typeface="Arial" pitchFamily="34" charset="0"/>
            </a:endParaRPr>
          </a:p>
          <a:p>
            <a:endParaRPr lang="en-US" altLang="zh-TW" smtClean="0">
              <a:latin typeface="Arial" pitchFamily="34" charset="0"/>
            </a:endParaRPr>
          </a:p>
          <a:p>
            <a:endParaRPr lang="en-US" altLang="zh-TW" smtClean="0">
              <a:latin typeface="Arial" pitchFamily="34" charset="0"/>
            </a:endParaRPr>
          </a:p>
          <a:p>
            <a:endParaRPr lang="en-US" altLang="zh-TW" smtClean="0">
              <a:latin typeface="Arial" pitchFamily="34" charset="0"/>
            </a:endParaRPr>
          </a:p>
          <a:p>
            <a:r>
              <a:rPr lang="en-US" altLang="zh-TW" smtClean="0">
                <a:latin typeface="Arial" pitchFamily="34" charset="0"/>
              </a:rPr>
              <a:t>γ</a:t>
            </a:r>
            <a:r>
              <a:rPr lang="zh-TW" altLang="en-US" smtClean="0">
                <a:latin typeface="Arial" pitchFamily="34" charset="0"/>
              </a:rPr>
              <a:t>波即腦細胞共振，與注意力集中、情緒控制、新洞見有關 </a:t>
            </a:r>
          </a:p>
          <a:p>
            <a:endParaRPr lang="zh-TW" altLang="en-US" smtClean="0">
              <a:latin typeface="Arial" pitchFamily="34" charset="0"/>
            </a:endParaRPr>
          </a:p>
          <a:p>
            <a:r>
              <a:rPr lang="zh-TW" altLang="en-US" smtClean="0">
                <a:latin typeface="Arial" pitchFamily="34" charset="0"/>
              </a:rPr>
              <a:t>長這個樣子</a:t>
            </a:r>
            <a:endParaRPr lang="zh-HK" altLang="en-US" smtClean="0">
              <a:latin typeface="Arial" pitchFamily="34" charset="0"/>
            </a:endParaRPr>
          </a:p>
        </p:txBody>
      </p:sp>
      <p:sp>
        <p:nvSpPr>
          <p:cNvPr id="12800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099F87C-6A7E-43C6-BEA1-119291BFD602}" type="slidenum">
              <a:rPr lang="en-US" altLang="zh-TW" smtClean="0"/>
              <a:pPr eaLnBrk="1" hangingPunct="1">
                <a:spcBef>
                  <a:spcPct val="0"/>
                </a:spcBef>
              </a:pPr>
              <a:t>39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CA0401A1-1369-4FF6-8A16-CB6F92FBC95C}" type="slidenum">
              <a:rPr lang="en-US" altLang="zh-TW" smtClean="0"/>
              <a:pPr eaLnBrk="1" hangingPunct="1">
                <a:spcBef>
                  <a:spcPct val="0"/>
                </a:spcBef>
              </a:pPr>
              <a:t>41</a:t>
            </a:fld>
            <a:endParaRPr lang="en-US" altLang="zh-TW" smtClean="0"/>
          </a:p>
        </p:txBody>
      </p:sp>
      <p:sp>
        <p:nvSpPr>
          <p:cNvPr id="1290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HK" altLang="zh-HK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20EADEB-0F82-44F9-BE8D-B20B9FB015BC}" type="slidenum">
              <a:rPr lang="en-US" altLang="zh-TW" smtClean="0"/>
              <a:pPr eaLnBrk="1" hangingPunct="1">
                <a:spcBef>
                  <a:spcPct val="0"/>
                </a:spcBef>
              </a:pPr>
              <a:t>45</a:t>
            </a:fld>
            <a:endParaRPr lang="en-US" altLang="zh-TW" smtClean="0"/>
          </a:p>
        </p:txBody>
      </p:sp>
      <p:sp>
        <p:nvSpPr>
          <p:cNvPr id="1300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HK" altLang="zh-HK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CEEC2014-0BCD-4ACB-B8A8-B5EFC16B3467}" type="slidenum">
              <a:rPr lang="en-US" altLang="zh-TW" smtClean="0"/>
              <a:pPr eaLnBrk="1" hangingPunct="1">
                <a:spcBef>
                  <a:spcPct val="0"/>
                </a:spcBef>
              </a:pPr>
              <a:t>46</a:t>
            </a:fld>
            <a:endParaRPr lang="en-US" altLang="zh-TW" smtClean="0"/>
          </a:p>
        </p:txBody>
      </p:sp>
      <p:sp>
        <p:nvSpPr>
          <p:cNvPr id="1310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zh-HK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C2BB956A-7A4D-4F73-AEEC-7E5A0FB1C432}" type="slidenum">
              <a:rPr lang="en-US" altLang="zh-TW" smtClean="0"/>
              <a:pPr eaLnBrk="1" hangingPunct="1">
                <a:spcBef>
                  <a:spcPct val="0"/>
                </a:spcBef>
              </a:pPr>
              <a:t>47</a:t>
            </a:fld>
            <a:endParaRPr lang="en-US" altLang="zh-TW" smtClean="0"/>
          </a:p>
        </p:txBody>
      </p:sp>
      <p:sp>
        <p:nvSpPr>
          <p:cNvPr id="1320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TW" altLang="en-US" smtClean="0">
                <a:latin typeface="Arial" pitchFamily="34" charset="0"/>
              </a:rPr>
              <a:t>琉璃王長大後，通過篡權當上了國王，果然糾集軍隊向迦毗羅衛國殺去。佛知其意，於是提前來到琉璃王行軍要道，琉璃王出於對佛陀的敬意不得已而退回。如此琉璃王三次出兵，每次都是遇佛在道中而返。第四次起兵時，佛知迦毗羅衛國人宿世業緣成熟，共業的果報不可避免，回到了僧團。目犍連尊者用神通將五百釋迦族人攝入缽內，帶出迦毗羅衛國，然而開缽時五百人卻已全部化為血水。「因果不虛」「神通抵不過業力」</a:t>
            </a:r>
            <a:endParaRPr lang="zh-HK" altLang="zh-HK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F1FC521-18C7-43B4-83DA-45F31D82A9EE}" type="slidenum">
              <a:rPr lang="en-US" altLang="zh-TW" smtClean="0"/>
              <a:pPr eaLnBrk="1" hangingPunct="1">
                <a:spcBef>
                  <a:spcPct val="0"/>
                </a:spcBef>
              </a:pPr>
              <a:t>48</a:t>
            </a:fld>
            <a:endParaRPr lang="en-US" altLang="zh-TW" smtClean="0"/>
          </a:p>
        </p:txBody>
      </p:sp>
      <p:sp>
        <p:nvSpPr>
          <p:cNvPr id="1331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HK" altLang="zh-HK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A5199A9-2B8E-4D86-B668-9DF2D19F2D56}" type="slidenum">
              <a:rPr lang="en-US" altLang="zh-TW" smtClean="0"/>
              <a:pPr eaLnBrk="1" hangingPunct="1">
                <a:spcBef>
                  <a:spcPct val="0"/>
                </a:spcBef>
              </a:pPr>
              <a:t>49</a:t>
            </a:fld>
            <a:endParaRPr lang="en-US" altLang="zh-TW" smtClean="0"/>
          </a:p>
        </p:txBody>
      </p:sp>
      <p:sp>
        <p:nvSpPr>
          <p:cNvPr id="1341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zh-HK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E1C61A94-1F0A-4D15-8E89-2D59CE5AFB31}" type="slidenum">
              <a:rPr lang="en-US" altLang="zh-TW" smtClean="0"/>
              <a:pPr eaLnBrk="1" hangingPunct="1">
                <a:spcBef>
                  <a:spcPct val="0"/>
                </a:spcBef>
              </a:pPr>
              <a:t>50</a:t>
            </a:fld>
            <a:endParaRPr lang="en-US" altLang="zh-TW" smtClean="0"/>
          </a:p>
        </p:txBody>
      </p:sp>
      <p:sp>
        <p:nvSpPr>
          <p:cNvPr id="1351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TW" altLang="en-US" smtClean="0">
                <a:latin typeface="Arial" pitchFamily="34" charset="0"/>
              </a:rPr>
              <a:t>「無事於此林    林根久已斷 　於林離林脫    禪思不樂斷」雜阿含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CE962890-5211-4BEF-BC71-0E9400279162}" type="slidenum">
              <a:rPr lang="en-US" altLang="zh-TW" smtClean="0"/>
              <a:pPr eaLnBrk="1" hangingPunct="1">
                <a:spcBef>
                  <a:spcPct val="0"/>
                </a:spcBef>
              </a:pPr>
              <a:t>51</a:t>
            </a:fld>
            <a:endParaRPr lang="en-US" altLang="zh-TW" smtClean="0"/>
          </a:p>
        </p:txBody>
      </p:sp>
      <p:sp>
        <p:nvSpPr>
          <p:cNvPr id="1361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zh-HK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BB379EF-3C0E-437F-88B5-ED737265EC7A}" type="slidenum">
              <a:rPr lang="en-US" altLang="zh-TW" smtClean="0"/>
              <a:pPr eaLnBrk="1" hangingPunct="1">
                <a:spcBef>
                  <a:spcPct val="0"/>
                </a:spcBef>
              </a:pPr>
              <a:t>52</a:t>
            </a:fld>
            <a:endParaRPr lang="en-US" altLang="zh-TW" smtClean="0"/>
          </a:p>
        </p:txBody>
      </p:sp>
      <p:sp>
        <p:nvSpPr>
          <p:cNvPr id="1372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smtClean="0">
                <a:latin typeface="Arial" pitchFamily="34" charset="0"/>
              </a:rPr>
              <a:t>拘尸那加羅的佛教遺跡，主要是佛陀入滅的所在地－涅槃寺，寺內供奉的臥佛是佛陀圓寂前對弟子說法時的右臥姿態。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en-US" smtClean="0">
              <a:latin typeface="Arial" pitchFamily="34" charset="0"/>
            </a:endParaRPr>
          </a:p>
        </p:txBody>
      </p:sp>
      <p:sp>
        <p:nvSpPr>
          <p:cNvPr id="11059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52D7D8B1-DE34-4969-847E-86A904E0CF53}" type="slidenum">
              <a:rPr lang="en-US" altLang="zh-TW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</a:t>
            </a:fld>
            <a:endParaRPr lang="en-US" altLang="zh-TW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ED343FE-EAAA-4AC2-99D5-490A304598EA}" type="slidenum">
              <a:rPr lang="en-US" altLang="zh-TW" smtClean="0"/>
              <a:pPr eaLnBrk="1" hangingPunct="1">
                <a:spcBef>
                  <a:spcPct val="0"/>
                </a:spcBef>
              </a:pPr>
              <a:t>53</a:t>
            </a:fld>
            <a:endParaRPr lang="en-US" altLang="zh-TW" smtClean="0"/>
          </a:p>
        </p:txBody>
      </p:sp>
      <p:sp>
        <p:nvSpPr>
          <p:cNvPr id="1382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HK" altLang="zh-HK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en-US" smtClean="0">
              <a:latin typeface="Arial" pitchFamily="34" charset="0"/>
            </a:endParaRPr>
          </a:p>
        </p:txBody>
      </p:sp>
      <p:sp>
        <p:nvSpPr>
          <p:cNvPr id="1392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C45C24D-669A-4292-8754-702510C26B70}" type="slidenum">
              <a:rPr lang="en-US" altLang="zh-TW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55</a:t>
            </a:fld>
            <a:endParaRPr lang="en-US" altLang="zh-TW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3F8C19F-CE54-4430-B05D-C2939997DB8D}" type="slidenum">
              <a:rPr lang="en-US" altLang="zh-TW" smtClean="0"/>
              <a:pPr eaLnBrk="1" hangingPunct="1">
                <a:spcBef>
                  <a:spcPct val="0"/>
                </a:spcBef>
              </a:pPr>
              <a:t>61</a:t>
            </a:fld>
            <a:endParaRPr lang="en-US" altLang="zh-TW" smtClean="0"/>
          </a:p>
        </p:txBody>
      </p:sp>
      <p:sp>
        <p:nvSpPr>
          <p:cNvPr id="1402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zh-HK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en-US" smtClean="0">
              <a:latin typeface="Arial" pitchFamily="34" charset="0"/>
            </a:endParaRPr>
          </a:p>
        </p:txBody>
      </p:sp>
      <p:sp>
        <p:nvSpPr>
          <p:cNvPr id="14131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50AE1BB0-9B52-475D-A8B4-B8B5EA6FD7A3}" type="slidenum">
              <a:rPr lang="en-US" altLang="zh-TW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63</a:t>
            </a:fld>
            <a:endParaRPr lang="en-US" altLang="zh-TW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24924253-2454-492B-A53B-A0B4F9F74C38}" type="slidenum">
              <a:rPr lang="en-US" altLang="zh-TW" smtClean="0"/>
              <a:pPr eaLnBrk="1" hangingPunct="1">
                <a:spcBef>
                  <a:spcPct val="0"/>
                </a:spcBef>
              </a:pPr>
              <a:t>64</a:t>
            </a:fld>
            <a:endParaRPr lang="en-US" altLang="zh-TW" smtClean="0"/>
          </a:p>
        </p:txBody>
      </p:sp>
      <p:sp>
        <p:nvSpPr>
          <p:cNvPr id="1423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HK" altLang="zh-HK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BB0584B-88C7-453C-8CE5-9CF925C8A54B}" type="slidenum">
              <a:rPr lang="en-US" altLang="zh-TW" smtClean="0"/>
              <a:pPr eaLnBrk="1" hangingPunct="1">
                <a:spcBef>
                  <a:spcPct val="0"/>
                </a:spcBef>
              </a:pPr>
              <a:t>65</a:t>
            </a:fld>
            <a:endParaRPr lang="en-US" altLang="zh-TW" smtClean="0"/>
          </a:p>
        </p:txBody>
      </p:sp>
      <p:sp>
        <p:nvSpPr>
          <p:cNvPr id="1433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HK" altLang="zh-HK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240153D-368B-4351-A9E6-C125FE89F3A0}" type="slidenum">
              <a:rPr lang="en-US" altLang="zh-TW" smtClean="0"/>
              <a:pPr eaLnBrk="1" hangingPunct="1">
                <a:spcBef>
                  <a:spcPct val="0"/>
                </a:spcBef>
              </a:pPr>
              <a:t>66</a:t>
            </a:fld>
            <a:endParaRPr lang="en-US" altLang="zh-TW" smtClean="0"/>
          </a:p>
        </p:txBody>
      </p:sp>
      <p:sp>
        <p:nvSpPr>
          <p:cNvPr id="1443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HK" altLang="zh-HK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en-US" smtClean="0">
              <a:latin typeface="Arial" pitchFamily="34" charset="0"/>
            </a:endParaRPr>
          </a:p>
        </p:txBody>
      </p:sp>
      <p:sp>
        <p:nvSpPr>
          <p:cNvPr id="14541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ECF250DD-D038-4F56-943B-8974282916FC}" type="slidenum">
              <a:rPr lang="en-US" altLang="zh-TW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72</a:t>
            </a:fld>
            <a:endParaRPr lang="en-US" altLang="zh-TW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en-US" smtClean="0">
              <a:latin typeface="Arial" pitchFamily="34" charset="0"/>
            </a:endParaRPr>
          </a:p>
        </p:txBody>
      </p:sp>
      <p:sp>
        <p:nvSpPr>
          <p:cNvPr id="14643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E4144954-7837-43E0-B4DD-0C336B219BED}" type="slidenum">
              <a:rPr lang="en-US" altLang="zh-TW" smtClean="0"/>
              <a:pPr eaLnBrk="1" hangingPunct="1">
                <a:spcBef>
                  <a:spcPct val="0"/>
                </a:spcBef>
              </a:pPr>
              <a:t>75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 altLang="en-US" smtClean="0">
                <a:latin typeface="Arial" pitchFamily="34" charset="0"/>
              </a:rPr>
              <a:t>脑科学，狭义的讲就是神经科学，是为了了解神经系统内分子水平、细胞水平、细胞间的变化过程，以及这些过程在中枢功能控制系统内的整合作用而进行的研究。</a:t>
            </a:r>
            <a:endParaRPr lang="zh-HK" altLang="en-US" smtClean="0">
              <a:latin typeface="Arial" pitchFamily="34" charset="0"/>
            </a:endParaRPr>
          </a:p>
        </p:txBody>
      </p:sp>
      <p:sp>
        <p:nvSpPr>
          <p:cNvPr id="14746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E89E7337-8EE0-451D-A45B-82F695E7CAA2}" type="slidenum">
              <a:rPr lang="en-US" altLang="zh-TW" smtClean="0"/>
              <a:pPr eaLnBrk="1" hangingPunct="1">
                <a:spcBef>
                  <a:spcPct val="0"/>
                </a:spcBef>
              </a:pPr>
              <a:t>76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1996E81-70F0-41CE-855E-86B290249184}" type="slidenum">
              <a:rPr lang="en-US" altLang="zh-TW" smtClean="0"/>
              <a:pPr eaLnBrk="1" hangingPunct="1">
                <a:spcBef>
                  <a:spcPct val="0"/>
                </a:spcBef>
              </a:pPr>
              <a:t>5</a:t>
            </a:fld>
            <a:endParaRPr lang="en-US" altLang="zh-TW" smtClean="0"/>
          </a:p>
        </p:txBody>
      </p:sp>
      <p:sp>
        <p:nvSpPr>
          <p:cNvPr id="1116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zh-TW" smtClean="0">
                <a:latin typeface="Arial" pitchFamily="34" charset="0"/>
              </a:rPr>
              <a:t>γ</a:t>
            </a:r>
            <a:r>
              <a:rPr lang="zh-TW" altLang="en-US" smtClean="0">
                <a:latin typeface="Arial" pitchFamily="34" charset="0"/>
              </a:rPr>
              <a:t>波</a:t>
            </a:r>
            <a:r>
              <a:rPr lang="en-US" altLang="zh-TW" smtClean="0">
                <a:latin typeface="Arial" pitchFamily="34" charset="0"/>
              </a:rPr>
              <a:t>(gamma 21</a:t>
            </a:r>
            <a:r>
              <a:rPr lang="zh-TW" altLang="en-US" smtClean="0">
                <a:latin typeface="Arial" pitchFamily="34" charset="0"/>
              </a:rPr>
              <a:t>赫茲以上</a:t>
            </a:r>
            <a:r>
              <a:rPr lang="en-US" altLang="zh-TW" smtClean="0">
                <a:latin typeface="Arial" pitchFamily="34" charset="0"/>
              </a:rPr>
              <a:t>)</a:t>
            </a:r>
            <a:r>
              <a:rPr lang="zh-TW" altLang="en-US" smtClean="0">
                <a:latin typeface="Arial" pitchFamily="34" charset="0"/>
              </a:rPr>
              <a:t>即腦細胞共振，與注意力集中、情緒控制、新洞見有關（瀕死經驗／</a:t>
            </a:r>
            <a:r>
              <a:rPr lang="en-US" altLang="zh-TW" smtClean="0">
                <a:latin typeface="Arial" pitchFamily="34" charset="0"/>
              </a:rPr>
              <a:t>Meditation)</a:t>
            </a:r>
          </a:p>
          <a:p>
            <a:r>
              <a:rPr lang="en-US" altLang="zh-TW" smtClean="0">
                <a:latin typeface="Arial" pitchFamily="34" charset="0"/>
              </a:rPr>
              <a:t>β</a:t>
            </a:r>
            <a:r>
              <a:rPr lang="zh-TW" altLang="en-US" smtClean="0">
                <a:latin typeface="Arial" pitchFamily="34" charset="0"/>
              </a:rPr>
              <a:t>波</a:t>
            </a:r>
            <a:r>
              <a:rPr lang="en-US" altLang="zh-TW" smtClean="0">
                <a:latin typeface="Arial" pitchFamily="34" charset="0"/>
              </a:rPr>
              <a:t>(beta 14-20</a:t>
            </a:r>
            <a:r>
              <a:rPr lang="zh-TW" altLang="en-US" smtClean="0">
                <a:latin typeface="Arial" pitchFamily="34" charset="0"/>
              </a:rPr>
              <a:t>赫茲</a:t>
            </a:r>
            <a:r>
              <a:rPr lang="en-US" altLang="zh-TW" smtClean="0">
                <a:latin typeface="Arial" pitchFamily="34" charset="0"/>
              </a:rPr>
              <a:t>)</a:t>
            </a:r>
            <a:r>
              <a:rPr lang="zh-TW" altLang="en-US" smtClean="0">
                <a:latin typeface="Arial" pitchFamily="34" charset="0"/>
              </a:rPr>
              <a:t>在日常清醒時出現 </a:t>
            </a:r>
            <a:endParaRPr lang="en-US" altLang="zh-TW" smtClean="0">
              <a:latin typeface="Arial" pitchFamily="34" charset="0"/>
            </a:endParaRPr>
          </a:p>
          <a:p>
            <a:r>
              <a:rPr lang="en-US" altLang="zh-TW" smtClean="0">
                <a:latin typeface="Arial" pitchFamily="34" charset="0"/>
              </a:rPr>
              <a:t>α</a:t>
            </a:r>
            <a:r>
              <a:rPr lang="zh-TW" altLang="en-US" smtClean="0">
                <a:latin typeface="Arial" pitchFamily="34" charset="0"/>
              </a:rPr>
              <a:t>波</a:t>
            </a:r>
            <a:r>
              <a:rPr lang="en-US" altLang="zh-TW" smtClean="0">
                <a:latin typeface="Arial" pitchFamily="34" charset="0"/>
              </a:rPr>
              <a:t>(alpha 8-13</a:t>
            </a:r>
            <a:r>
              <a:rPr lang="zh-TW" altLang="en-US" smtClean="0">
                <a:latin typeface="Arial" pitchFamily="34" charset="0"/>
              </a:rPr>
              <a:t>赫茲</a:t>
            </a:r>
            <a:r>
              <a:rPr lang="en-US" altLang="zh-TW" smtClean="0">
                <a:latin typeface="Arial" pitchFamily="34" charset="0"/>
              </a:rPr>
              <a:t>)</a:t>
            </a:r>
            <a:r>
              <a:rPr lang="zh-TW" altLang="en-US" smtClean="0">
                <a:latin typeface="Arial" pitchFamily="34" charset="0"/>
              </a:rPr>
              <a:t>在放鬆、冥想下呈現 </a:t>
            </a:r>
            <a:endParaRPr lang="en-US" altLang="zh-TW" smtClean="0">
              <a:latin typeface="Arial" pitchFamily="34" charset="0"/>
            </a:endParaRPr>
          </a:p>
          <a:p>
            <a:r>
              <a:rPr lang="en-US" altLang="zh-TW" smtClean="0">
                <a:latin typeface="Arial" pitchFamily="34" charset="0"/>
              </a:rPr>
              <a:t>θ</a:t>
            </a:r>
            <a:r>
              <a:rPr lang="zh-TW" altLang="en-US" smtClean="0">
                <a:latin typeface="Arial" pitchFamily="34" charset="0"/>
              </a:rPr>
              <a:t>波</a:t>
            </a:r>
            <a:r>
              <a:rPr lang="en-US" altLang="zh-TW" smtClean="0">
                <a:latin typeface="Arial" pitchFamily="34" charset="0"/>
              </a:rPr>
              <a:t>(theta 4-7 </a:t>
            </a:r>
            <a:r>
              <a:rPr lang="zh-TW" altLang="en-US" smtClean="0">
                <a:latin typeface="Arial" pitchFamily="34" charset="0"/>
              </a:rPr>
              <a:t>赫茲</a:t>
            </a:r>
            <a:r>
              <a:rPr lang="en-US" altLang="zh-TW" smtClean="0">
                <a:latin typeface="Arial" pitchFamily="34" charset="0"/>
              </a:rPr>
              <a:t>)</a:t>
            </a:r>
            <a:r>
              <a:rPr lang="zh-TW" altLang="en-US" smtClean="0">
                <a:latin typeface="Arial" pitchFamily="34" charset="0"/>
              </a:rPr>
              <a:t>淺睡或半夢半醒狀態</a:t>
            </a:r>
            <a:endParaRPr lang="en-US" altLang="zh-TW" smtClean="0">
              <a:latin typeface="Arial" pitchFamily="34" charset="0"/>
            </a:endParaRPr>
          </a:p>
          <a:p>
            <a:r>
              <a:rPr lang="en-US" altLang="zh-TW" smtClean="0">
                <a:latin typeface="Arial" pitchFamily="34" charset="0"/>
              </a:rPr>
              <a:t>δ</a:t>
            </a:r>
            <a:r>
              <a:rPr lang="zh-TW" altLang="en-US" smtClean="0">
                <a:latin typeface="Arial" pitchFamily="34" charset="0"/>
              </a:rPr>
              <a:t>波</a:t>
            </a:r>
            <a:r>
              <a:rPr lang="en-US" altLang="zh-TW" smtClean="0">
                <a:latin typeface="Arial" pitchFamily="34" charset="0"/>
              </a:rPr>
              <a:t>(delta 0.4-3.5</a:t>
            </a:r>
            <a:r>
              <a:rPr lang="zh-TW" altLang="en-US" smtClean="0">
                <a:latin typeface="Arial" pitchFamily="34" charset="0"/>
              </a:rPr>
              <a:t>赫茲</a:t>
            </a:r>
            <a:r>
              <a:rPr lang="en-US" altLang="zh-TW" smtClean="0">
                <a:latin typeface="Arial" pitchFamily="34" charset="0"/>
              </a:rPr>
              <a:t>)</a:t>
            </a:r>
            <a:r>
              <a:rPr lang="zh-HK" altLang="en-US" smtClean="0">
                <a:latin typeface="Arial" pitchFamily="34" charset="0"/>
              </a:rPr>
              <a:t>熟睡中</a:t>
            </a:r>
            <a:endParaRPr lang="en-US" altLang="zh-TW" smtClean="0">
              <a:latin typeface="Arial" pitchFamily="34" charset="0"/>
            </a:endParaRPr>
          </a:p>
          <a:p>
            <a:endParaRPr lang="en-US" altLang="zh-TW" smtClean="0">
              <a:latin typeface="Arial" pitchFamily="34" charset="0"/>
            </a:endParaRPr>
          </a:p>
          <a:p>
            <a:endParaRPr lang="en-US" altLang="zh-TW" smtClean="0">
              <a:latin typeface="Arial" pitchFamily="34" charset="0"/>
            </a:endParaRPr>
          </a:p>
          <a:p>
            <a:endParaRPr lang="en-US" altLang="zh-TW" smtClean="0">
              <a:latin typeface="Arial" pitchFamily="34" charset="0"/>
            </a:endParaRPr>
          </a:p>
          <a:p>
            <a:endParaRPr lang="en-US" altLang="zh-TW" smtClean="0">
              <a:latin typeface="Arial" pitchFamily="34" charset="0"/>
            </a:endParaRPr>
          </a:p>
          <a:p>
            <a:r>
              <a:rPr lang="en-US" altLang="zh-TW" smtClean="0">
                <a:latin typeface="Arial" pitchFamily="34" charset="0"/>
              </a:rPr>
              <a:t>γ</a:t>
            </a:r>
            <a:r>
              <a:rPr lang="zh-TW" altLang="en-US" smtClean="0">
                <a:latin typeface="Arial" pitchFamily="34" charset="0"/>
              </a:rPr>
              <a:t>波即腦細胞共振，與注意力集中、情緒控制、新洞見有關 </a:t>
            </a:r>
          </a:p>
          <a:p>
            <a:endParaRPr lang="zh-TW" altLang="en-US" smtClean="0">
              <a:latin typeface="Arial" pitchFamily="34" charset="0"/>
            </a:endParaRPr>
          </a:p>
          <a:p>
            <a:r>
              <a:rPr lang="zh-TW" altLang="en-US" smtClean="0">
                <a:latin typeface="Arial" pitchFamily="34" charset="0"/>
              </a:rPr>
              <a:t>長這個樣子</a:t>
            </a:r>
            <a:endParaRPr lang="zh-HK" altLang="en-US" smtClean="0">
              <a:latin typeface="Arial" pitchFamily="34" charset="0"/>
            </a:endParaRPr>
          </a:p>
        </p:txBody>
      </p:sp>
      <p:sp>
        <p:nvSpPr>
          <p:cNvPr id="14848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CF1825DB-FD26-4E21-B5F9-4B26F7C46477}" type="slidenum">
              <a:rPr lang="en-US" altLang="zh-TW" smtClean="0"/>
              <a:pPr eaLnBrk="1" hangingPunct="1">
                <a:spcBef>
                  <a:spcPct val="0"/>
                </a:spcBef>
              </a:pPr>
              <a:t>77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zh-HK" smtClean="0">
                <a:latin typeface="Arial" pitchFamily="34" charset="0"/>
              </a:rPr>
              <a:t>Fortney, L. (2010). Meditation in Medical Practice: A Review of the Evidence &amp; Practice. Primary Care: Clinics in Office Practice, 37(1)81-90. (increased in influenza vaccine antibodies) </a:t>
            </a:r>
          </a:p>
          <a:p>
            <a:r>
              <a:rPr lang="en-US" altLang="zh-HK" smtClean="0">
                <a:latin typeface="Arial" pitchFamily="34" charset="0"/>
              </a:rPr>
              <a:t>Loving-Kindness Meditation practice associated with longer telomeres in women. Hoge et al.,(2013). Brain,Behavior &amp; Immunity, 32,159-163. Telomerase is an enzyme that can rebuild and lengthen telomeres, the sequences of DNA at the end of chromosomes that tend to get shorter every time a cell divides. When telomeres drop below a critical length, the cell can no longer divide properly and eventually dies, so telomere length is an indicator of cell longevity. </a:t>
            </a:r>
          </a:p>
          <a:p>
            <a:r>
              <a:rPr lang="en-US" altLang="zh-HK" smtClean="0">
                <a:latin typeface="Arial" pitchFamily="34" charset="0"/>
              </a:rPr>
              <a:t>Thomas &amp; Rao (2016). Effect of Gayatri Mantra Meditation on Meditation Naive Subjects: an EEG and fMRI Pilot Study. J Indian Psy, 3(2), 7, 14-18.</a:t>
            </a:r>
            <a:endParaRPr lang="zh-HK" altLang="en-US" smtClean="0">
              <a:latin typeface="Arial" pitchFamily="34" charset="0"/>
            </a:endParaRPr>
          </a:p>
        </p:txBody>
      </p:sp>
      <p:sp>
        <p:nvSpPr>
          <p:cNvPr id="1495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C0875FF-792D-45E6-A8EE-FA8661164D45}" type="slidenum">
              <a:rPr lang="en-US" altLang="zh-TW" smtClean="0"/>
              <a:pPr eaLnBrk="1" hangingPunct="1">
                <a:spcBef>
                  <a:spcPct val="0"/>
                </a:spcBef>
              </a:pPr>
              <a:t>78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zh-HK" smtClean="0">
                <a:latin typeface="Arial" pitchFamily="34" charset="0"/>
              </a:rPr>
              <a:t>Fortney, L. (2010). Meditation in Medical Practice: A Review of the Evidence &amp; Practice. Primary Care: Clinics in Office Practice, 37(1)81-90. (increased in influenza vaccine antibodies) </a:t>
            </a:r>
          </a:p>
          <a:p>
            <a:r>
              <a:rPr lang="en-US" altLang="zh-HK" smtClean="0">
                <a:latin typeface="Arial" pitchFamily="34" charset="0"/>
              </a:rPr>
              <a:t>Loving-Kindness Meditation practice associated with longer telomeres in women. Hoge et al.,(2013). Brain,Behavior &amp; Immunity, 32,159-163. Telomerase is an enzyme that can rebuild and lengthen telomeres, the sequences of DNA at the end of chromosomes that tend to get shorter every time a cell divides. When telomeres drop below a critical length, the cell can no longer divide properly and eventually dies, so telomere length is an indicator of cell longevity. </a:t>
            </a:r>
            <a:endParaRPr lang="zh-HK" altLang="en-US" smtClean="0">
              <a:latin typeface="Arial" pitchFamily="34" charset="0"/>
            </a:endParaRPr>
          </a:p>
        </p:txBody>
      </p:sp>
      <p:sp>
        <p:nvSpPr>
          <p:cNvPr id="15053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45D7F83-9473-41A2-998B-AD54006C4D2A}" type="slidenum">
              <a:rPr lang="en-US" altLang="zh-TW" smtClean="0"/>
              <a:pPr eaLnBrk="1" hangingPunct="1">
                <a:spcBef>
                  <a:spcPct val="0"/>
                </a:spcBef>
              </a:pPr>
              <a:t>79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en-US" smtClean="0">
              <a:latin typeface="Arial" pitchFamily="34" charset="0"/>
            </a:endParaRPr>
          </a:p>
        </p:txBody>
      </p:sp>
      <p:sp>
        <p:nvSpPr>
          <p:cNvPr id="15155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348B59E8-2862-4E7C-B5A9-BA1FB8E38DE2}" type="slidenum">
              <a:rPr lang="en-US" altLang="zh-TW" smtClean="0"/>
              <a:pPr eaLnBrk="1" hangingPunct="1">
                <a:spcBef>
                  <a:spcPct val="0"/>
                </a:spcBef>
              </a:pPr>
              <a:t>80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en-US" smtClean="0">
              <a:latin typeface="Arial" pitchFamily="34" charset="0"/>
            </a:endParaRPr>
          </a:p>
        </p:txBody>
      </p:sp>
      <p:sp>
        <p:nvSpPr>
          <p:cNvPr id="1525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57C6D43-DC8C-42C7-AB7C-162AAB6698F7}" type="slidenum">
              <a:rPr lang="en-US" altLang="zh-TW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82</a:t>
            </a:fld>
            <a:endParaRPr lang="en-US" altLang="zh-TW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0D74B9D-8F80-4CCF-BF03-D393F5D5A266}" type="slidenum">
              <a:rPr lang="en-US" altLang="zh-TW" smtClean="0"/>
              <a:pPr eaLnBrk="1" hangingPunct="1">
                <a:spcBef>
                  <a:spcPct val="0"/>
                </a:spcBef>
              </a:pPr>
              <a:t>83</a:t>
            </a:fld>
            <a:endParaRPr lang="en-US" altLang="zh-TW" smtClean="0"/>
          </a:p>
        </p:txBody>
      </p:sp>
      <p:sp>
        <p:nvSpPr>
          <p:cNvPr id="1536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zh-HK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E00E6D3D-2358-4698-B594-345E852AE9D3}" type="slidenum">
              <a:rPr lang="en-US" altLang="zh-TW" smtClean="0"/>
              <a:pPr eaLnBrk="1" hangingPunct="1">
                <a:spcBef>
                  <a:spcPct val="0"/>
                </a:spcBef>
              </a:pPr>
              <a:t>84</a:t>
            </a:fld>
            <a:endParaRPr lang="en-US" altLang="zh-TW" smtClean="0"/>
          </a:p>
        </p:txBody>
      </p:sp>
      <p:sp>
        <p:nvSpPr>
          <p:cNvPr id="1546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zh-HK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0FC11BD-1194-415E-922B-479F95B0DEBB}" type="slidenum">
              <a:rPr lang="en-US" altLang="zh-TW" smtClean="0"/>
              <a:pPr eaLnBrk="1" hangingPunct="1">
                <a:spcBef>
                  <a:spcPct val="0"/>
                </a:spcBef>
              </a:pPr>
              <a:t>85</a:t>
            </a:fld>
            <a:endParaRPr lang="en-US" altLang="zh-TW" smtClean="0"/>
          </a:p>
        </p:txBody>
      </p:sp>
      <p:sp>
        <p:nvSpPr>
          <p:cNvPr id="1556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zh-HK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4F82CA7-0015-4EF6-89A3-027F12F0998E}" type="slidenum">
              <a:rPr lang="en-US" altLang="zh-TW" smtClean="0"/>
              <a:pPr eaLnBrk="1" hangingPunct="1">
                <a:spcBef>
                  <a:spcPct val="0"/>
                </a:spcBef>
              </a:pPr>
              <a:t>86</a:t>
            </a:fld>
            <a:endParaRPr lang="en-US" altLang="zh-TW" smtClean="0"/>
          </a:p>
        </p:txBody>
      </p:sp>
      <p:sp>
        <p:nvSpPr>
          <p:cNvPr id="1566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zh-HK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BCC1DF7-6288-49EB-A481-378CCBD1363C}" type="slidenum">
              <a:rPr lang="en-US" altLang="zh-TW" smtClean="0"/>
              <a:pPr eaLnBrk="1" hangingPunct="1">
                <a:spcBef>
                  <a:spcPct val="0"/>
                </a:spcBef>
              </a:pPr>
              <a:t>87</a:t>
            </a:fld>
            <a:endParaRPr lang="en-US" altLang="zh-TW" smtClean="0"/>
          </a:p>
        </p:txBody>
      </p:sp>
      <p:sp>
        <p:nvSpPr>
          <p:cNvPr id="1576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zh-HK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6F09451B-A82B-4E92-ACCA-91D670E0A65D}" type="slidenum">
              <a:rPr lang="en-US" altLang="zh-TW" smtClean="0"/>
              <a:pPr eaLnBrk="1" hangingPunct="1">
                <a:spcBef>
                  <a:spcPct val="0"/>
                </a:spcBef>
              </a:pPr>
              <a:t>6</a:t>
            </a:fld>
            <a:endParaRPr lang="en-US" altLang="zh-TW" smtClean="0"/>
          </a:p>
        </p:txBody>
      </p:sp>
      <p:sp>
        <p:nvSpPr>
          <p:cNvPr id="1126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1A398B7A-6DD9-4502-931E-999CB71E2C73}" type="slidenum">
              <a:rPr lang="en-US" altLang="zh-TW" smtClean="0"/>
              <a:pPr eaLnBrk="1" hangingPunct="1">
                <a:spcBef>
                  <a:spcPct val="0"/>
                </a:spcBef>
              </a:pPr>
              <a:t>88</a:t>
            </a:fld>
            <a:endParaRPr lang="en-US" altLang="zh-TW" smtClean="0"/>
          </a:p>
        </p:txBody>
      </p:sp>
      <p:sp>
        <p:nvSpPr>
          <p:cNvPr id="1587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zh-HK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76E9AE4-0381-4E41-A448-85159E74185D}" type="slidenum">
              <a:rPr lang="en-US" altLang="zh-TW" smtClean="0"/>
              <a:pPr eaLnBrk="1" hangingPunct="1">
                <a:spcBef>
                  <a:spcPct val="0"/>
                </a:spcBef>
              </a:pPr>
              <a:t>89</a:t>
            </a:fld>
            <a:endParaRPr lang="en-US" altLang="zh-TW" smtClean="0"/>
          </a:p>
        </p:txBody>
      </p:sp>
      <p:sp>
        <p:nvSpPr>
          <p:cNvPr id="1597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zh-HK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en-US" smtClean="0">
              <a:latin typeface="Arial" pitchFamily="34" charset="0"/>
            </a:endParaRPr>
          </a:p>
        </p:txBody>
      </p:sp>
      <p:sp>
        <p:nvSpPr>
          <p:cNvPr id="1607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E29B5F8D-303B-441E-A7D1-A94A11A01956}" type="slidenum">
              <a:rPr lang="en-US" altLang="zh-TW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91</a:t>
            </a:fld>
            <a:endParaRPr lang="en-US" altLang="zh-TW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15695CD9-2F4D-4AA3-9748-D1A80A50BFE6}" type="slidenum">
              <a:rPr lang="en-US" altLang="zh-TW" smtClean="0"/>
              <a:pPr eaLnBrk="1" hangingPunct="1">
                <a:spcBef>
                  <a:spcPct val="0"/>
                </a:spcBef>
              </a:pPr>
              <a:t>94</a:t>
            </a:fld>
            <a:endParaRPr lang="en-US" altLang="zh-TW" smtClean="0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2F1A43C-98FA-4BD0-ADC4-25057B600367}" type="slidenum">
              <a:rPr lang="en-US" altLang="zh-TW" smtClean="0"/>
              <a:pPr eaLnBrk="1" hangingPunct="1">
                <a:spcBef>
                  <a:spcPct val="0"/>
                </a:spcBef>
              </a:pPr>
              <a:t>95</a:t>
            </a:fld>
            <a:endParaRPr lang="en-US" altLang="zh-TW" smtClean="0"/>
          </a:p>
        </p:txBody>
      </p:sp>
      <p:sp>
        <p:nvSpPr>
          <p:cNvPr id="1628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HK" altLang="zh-HK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HK" altLang="en-US" smtClean="0">
              <a:latin typeface="Arial" pitchFamily="34" charset="0"/>
            </a:endParaRPr>
          </a:p>
        </p:txBody>
      </p:sp>
      <p:sp>
        <p:nvSpPr>
          <p:cNvPr id="16384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EEF00A14-E550-4CB4-9A72-B6046BB54604}" type="slidenum">
              <a:rPr lang="en-US" altLang="zh-TW" smtClean="0"/>
              <a:pPr eaLnBrk="1" hangingPunct="1">
                <a:spcBef>
                  <a:spcPct val="0"/>
                </a:spcBef>
              </a:pPr>
              <a:t>96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en-US" smtClean="0">
              <a:latin typeface="Arial" pitchFamily="34" charset="0"/>
            </a:endParaRPr>
          </a:p>
        </p:txBody>
      </p:sp>
      <p:sp>
        <p:nvSpPr>
          <p:cNvPr id="16589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39CDBCDB-D74F-46A0-8B36-7F8D0553FC7B}" type="slidenum">
              <a:rPr lang="en-US" altLang="zh-TW" smtClean="0"/>
              <a:pPr eaLnBrk="1" hangingPunct="1">
                <a:spcBef>
                  <a:spcPct val="0"/>
                </a:spcBef>
              </a:pPr>
              <a:t>101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EF80DFB-4EBF-4976-9663-0B73C1DE2D7B}" type="slidenum">
              <a:rPr lang="en-US" altLang="zh-TW" smtClean="0"/>
              <a:pPr eaLnBrk="1" hangingPunct="1">
                <a:spcBef>
                  <a:spcPct val="0"/>
                </a:spcBef>
              </a:pPr>
              <a:t>7</a:t>
            </a:fld>
            <a:endParaRPr lang="en-US" altLang="zh-TW" smtClean="0"/>
          </a:p>
        </p:txBody>
      </p:sp>
      <p:sp>
        <p:nvSpPr>
          <p:cNvPr id="1136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en-US" smtClean="0">
              <a:latin typeface="Arial" pitchFamily="34" charset="0"/>
            </a:endParaRPr>
          </a:p>
        </p:txBody>
      </p:sp>
      <p:sp>
        <p:nvSpPr>
          <p:cNvPr id="11469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22CDE9F5-BA66-4F42-911C-817ECB336614}" type="slidenum">
              <a:rPr lang="en-US" altLang="zh-TW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12</a:t>
            </a:fld>
            <a:endParaRPr lang="en-US" altLang="zh-TW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en-US" smtClean="0">
              <a:latin typeface="Arial" pitchFamily="34" charset="0"/>
            </a:endParaRPr>
          </a:p>
        </p:txBody>
      </p:sp>
      <p:sp>
        <p:nvSpPr>
          <p:cNvPr id="11571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04D2D8E-A3C1-4048-B335-2C54C93219FE}" type="slidenum">
              <a:rPr lang="en-US" altLang="zh-TW" smtClean="0"/>
              <a:pPr eaLnBrk="1" hangingPunct="1">
                <a:spcBef>
                  <a:spcPct val="0"/>
                </a:spcBef>
              </a:pPr>
              <a:t>13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HK" altLang="en-US" smtClean="0">
              <a:latin typeface="Arial" pitchFamily="34" charset="0"/>
            </a:endParaRPr>
          </a:p>
        </p:txBody>
      </p:sp>
      <p:sp>
        <p:nvSpPr>
          <p:cNvPr id="1167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937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9D1384F-32A1-4231-B0BF-37A5D6E02433}" type="slidenum">
              <a:rPr lang="en-US" altLang="zh-TW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15</a:t>
            </a:fld>
            <a:endParaRPr lang="en-US" altLang="zh-TW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1905000" y="1219200"/>
            <a:ext cx="0" cy="2057400"/>
          </a:xfrm>
          <a:prstGeom prst="lin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Oval 8"/>
          <p:cNvSpPr>
            <a:spLocks noChangeArrowheads="1"/>
          </p:cNvSpPr>
          <p:nvPr/>
        </p:nvSpPr>
        <p:spPr bwMode="auto">
          <a:xfrm>
            <a:off x="163513" y="2103438"/>
            <a:ext cx="347662" cy="34766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kumimoji="0" lang="zh-HK" altLang="zh-HK" sz="2400" smtClean="0">
              <a:latin typeface="Times New Roman" pitchFamily="18" charset="0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739775" y="2105025"/>
            <a:ext cx="349250" cy="34766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kumimoji="0" lang="zh-HK" altLang="zh-HK" sz="2400" smtClean="0">
              <a:latin typeface="Times New Roman" pitchFamily="18" charset="0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1317625" y="2105025"/>
            <a:ext cx="347663" cy="34766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kumimoji="0" lang="zh-HK" altLang="zh-HK" sz="2400" smtClean="0">
              <a:latin typeface="Times New Roman" pitchFamily="18" charset="0"/>
            </a:endParaRPr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477000" cy="1752600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086600" y="6248400"/>
            <a:ext cx="1524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810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09800" y="6248400"/>
            <a:ext cx="1219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24F79-B970-4BF1-860E-3977A3D794C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94930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20BE0-55D2-4FD1-8F24-07A9A25C145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01379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781800" y="190500"/>
            <a:ext cx="1752600" cy="58293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524000" y="190500"/>
            <a:ext cx="5105400" cy="58293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B94DF-F8E4-48F7-9385-6463054668C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66150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168DB-8E3E-45E3-A10E-EE000ECBAFC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59184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D7D3BF-5D6D-4C8A-AC20-DC7A4F59116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74233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89F84-B9A3-4458-826A-65F0907637F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72724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B4A5B-5CB4-4252-8E15-DC4A31EF2FE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28331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3E23C-AB74-4C33-8167-52DCC1C672D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45180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E8DEF-1075-4CCB-9ADE-26259D8055F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1986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A69B0-FB8B-4015-95C6-DA2CCCA44DF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3040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14590-CF62-470F-AE2A-2A72C1E7EB1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50335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HK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CDD091-4309-4C24-8218-2EDD0982991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38727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90500"/>
            <a:ext cx="7010400" cy="152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1905000"/>
            <a:ext cx="7010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29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0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0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0" y="6248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5A9D5501-F5E0-422B-BBC1-9FE1BF5E95F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 flipV="1">
            <a:off x="1371600" y="304800"/>
            <a:ext cx="0" cy="1295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6" name="Oval 8"/>
          <p:cNvSpPr>
            <a:spLocks noChangeArrowheads="1"/>
          </p:cNvSpPr>
          <p:nvPr/>
        </p:nvSpPr>
        <p:spPr bwMode="auto">
          <a:xfrm>
            <a:off x="152400" y="8382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kumimoji="0" lang="zh-HK" altLang="zh-HK" sz="2400" smtClean="0">
              <a:latin typeface="Times New Roman" pitchFamily="18" charset="0"/>
            </a:endParaRPr>
          </a:p>
        </p:txBody>
      </p:sp>
      <p:sp>
        <p:nvSpPr>
          <p:cNvPr id="2057" name="Oval 9"/>
          <p:cNvSpPr>
            <a:spLocks noChangeArrowheads="1"/>
          </p:cNvSpPr>
          <p:nvPr/>
        </p:nvSpPr>
        <p:spPr bwMode="auto">
          <a:xfrm>
            <a:off x="539750" y="838200"/>
            <a:ext cx="228600" cy="2286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kumimoji="0" lang="zh-HK" altLang="zh-HK" sz="2400" smtClean="0">
              <a:latin typeface="Times New Roman" pitchFamily="18" charset="0"/>
            </a:endParaRPr>
          </a:p>
        </p:txBody>
      </p:sp>
      <p:sp>
        <p:nvSpPr>
          <p:cNvPr id="2058" name="Oval 10"/>
          <p:cNvSpPr>
            <a:spLocks noChangeArrowheads="1"/>
          </p:cNvSpPr>
          <p:nvPr/>
        </p:nvSpPr>
        <p:spPr bwMode="auto">
          <a:xfrm>
            <a:off x="927100" y="838200"/>
            <a:ext cx="228600" cy="2286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kumimoji="0" lang="zh-HK" altLang="zh-HK" sz="2400" smtClean="0"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2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¢"/>
        <a:defRPr kumimoji="1"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800">
          <a:solidFill>
            <a:schemeClr val="tx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400">
          <a:solidFill>
            <a:schemeClr val="tx2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2000">
          <a:solidFill>
            <a:schemeClr val="tx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.hk/imgres?imgurl=http://blog.freetimegears.com.tw/mrsturtle/archives/6-4-2-1.jpg&amp;imgrefurl=http://blog.freetimegears.com.tw/mrsturtle/archives/cat_turtle_uk_england2004.html&amp;h=450&amp;w=600&amp;sz=76&amp;tbnid=mdSC2J_fmIEfUM:&amp;tbnh=99&amp;tbnw=133&amp;hl=zh-TW&amp;start=22&amp;prev=/images%3Fq%3D%25E5%2587%25BA%25E7%2594%259F%26start%3D20%26svnum%3D10%26hl%3Dzh-TW%26lr%3D%26sa%3DN" TargetMode="External"/><Relationship Id="rId13" Type="http://schemas.openxmlformats.org/officeDocument/2006/relationships/image" Target="../media/image36.jpeg"/><Relationship Id="rId18" Type="http://schemas.openxmlformats.org/officeDocument/2006/relationships/hyperlink" Target="http://images.google.com.hk/imgres?imgurl=http://www.5721.net/yy/yoga/10041.gif&amp;imgrefurl=http://www.5721.net/Pregnant/morelist/News317.shtml&amp;h=229&amp;w=230&amp;sz=30&amp;tbnid=E1kqe7_tQ7LGfM:&amp;tbnh=102&amp;tbnw=103&amp;hl=zh-TW&amp;start=35&amp;prev=/images%3Fq%3D%25E5%2587%25BA%25E7%2594%259F%26start%3D20%26svnum%3D10%26hl%3Dzh-TW%26lr%3D%26sa%3DN" TargetMode="External"/><Relationship Id="rId3" Type="http://schemas.openxmlformats.org/officeDocument/2006/relationships/image" Target="../media/image31.jpeg"/><Relationship Id="rId21" Type="http://schemas.openxmlformats.org/officeDocument/2006/relationships/image" Target="../media/image40.jpeg"/><Relationship Id="rId7" Type="http://schemas.openxmlformats.org/officeDocument/2006/relationships/image" Target="../media/image33.jpeg"/><Relationship Id="rId12" Type="http://schemas.openxmlformats.org/officeDocument/2006/relationships/hyperlink" Target="http://images.google.com.hk/imgres?imgurl=http://ehpnet1.niehs.nih.gov/cehp/docs/2002/110-4c/fetusfinal.jpg&amp;imgrefurl=http://ehpnet1.niehs.nih.gov/cehp/docs/2002/110-4c/birthdefect_tc.html&amp;h=288&amp;w=237&amp;sz=37&amp;tbnid=0IYQfUz4EK6frM:&amp;tbnh=110&amp;tbnw=90&amp;hl=zh-TW&amp;start=29&amp;prev=/images%3Fq%3D%25E5%2587%25BA%25E7%2594%259F%26start%3D20%26svnum%3D10%26hl%3Dzh-TW%26lr%3D%26sa%3DN" TargetMode="External"/><Relationship Id="rId17" Type="http://schemas.openxmlformats.org/officeDocument/2006/relationships/image" Target="../media/image38.jpeg"/><Relationship Id="rId2" Type="http://schemas.openxmlformats.org/officeDocument/2006/relationships/hyperlink" Target="http://images.google.com.hk/imgres?imgurl=http://why.eastday.com/eastday/node33/node35/node7612/images/16244.jpg&amp;imgrefurl=http://why.eastday.com/eastday/node33/node35/node7612/userobject1ai101284.html&amp;h=263&amp;w=431&amp;sz=34&amp;tbnid=sNKXG8iXr0FBDM:&amp;tbnh=75&amp;tbnw=123&amp;hl=zh-TW&amp;start=15&amp;prev=/images%3Fq%3D%25E5%2587%25BA%25E7%2594%259F%26svnum%3D10%26hl%3Dzh-TW%26lr%3D%26sa%3DG" TargetMode="External"/><Relationship Id="rId16" Type="http://schemas.openxmlformats.org/officeDocument/2006/relationships/hyperlink" Target="http://images.google.com.hk/imgres?imgurl=http://www.5721.net/yy/yoga/mama.jpg&amp;imgrefurl=http://www.5721.net/Pregnant/morelist/News317.shtml&amp;h=234&amp;w=230&amp;sz=18&amp;tbnid=Ai6tMSLrr0AhtM:&amp;tbnh=104&amp;tbnw=102&amp;hl=zh-TW&amp;start=34&amp;prev=/images%3Fq%3D%25E5%2587%25BA%25E7%2594%259F%26start%3D20%26svnum%3D10%26hl%3Dzh-TW%26lr%3D%26sa%3DN" TargetMode="External"/><Relationship Id="rId20" Type="http://schemas.openxmlformats.org/officeDocument/2006/relationships/hyperlink" Target="http://images.google.com.hk/imgres?imgurl=http://photo.sohu.com/20041202/Img223294884.jpg&amp;imgrefurl=http://baby.women.sohu.com/20041203/n223294736.shtml&amp;h=320&amp;w=400&amp;sz=13&amp;tbnid=7UfmkSZQlZm7HM:&amp;tbnh=96&amp;tbnw=120&amp;hl=zh-TW&amp;start=40&amp;prev=/images%3Fq%3D%25E5%2587%25BA%25E7%2594%259F%26start%3D20%26svnum%3D10%26hl%3Dzh-TW%26lr%3D%26sa%3D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google.com.hk/imgres?imgurl=http://blog31.fc2.com/g/ginginji/file/20051110123332.jpg&amp;imgrefurl=http://ginginji.blog31.fc2.com/blog-date-200511.html&amp;h=480&amp;w=640&amp;sz=169&amp;tbnid=bsR0ayDOuL2B3M:&amp;tbnh=101&amp;tbnw=135&amp;hl=zh-TW&amp;start=25&amp;prev=/images%3Fq%3D%25E5%2587%25BA%25E7%2594%259F%26start%3D20%26svnum%3D10%26hl%3Dzh-TW%26lr%3D%26sa%3DN" TargetMode="External"/><Relationship Id="rId11" Type="http://schemas.openxmlformats.org/officeDocument/2006/relationships/image" Target="../media/image35.jpeg"/><Relationship Id="rId5" Type="http://schemas.openxmlformats.org/officeDocument/2006/relationships/image" Target="../media/image32.jpeg"/><Relationship Id="rId15" Type="http://schemas.openxmlformats.org/officeDocument/2006/relationships/image" Target="../media/image37.jpeg"/><Relationship Id="rId10" Type="http://schemas.openxmlformats.org/officeDocument/2006/relationships/hyperlink" Target="http://images.google.com.hk/imgres?imgurl=http://upload.wikimedia.org/wikipedia/zh/thumb/2/2f/Morechicks.jpg/260px-Morechicks.jpg&amp;imgrefurl=http://zh.wikipedia.org/wiki/%25E9%25B8%25A1&amp;h=299&amp;w=260&amp;sz=19&amp;tbnid=ZQE_Oel5qoIawM:&amp;tbnh=111&amp;tbnw=96&amp;hl=zh-TW&amp;start=28&amp;prev=/images%3Fq%3D%25E5%2587%25BA%25E7%2594%259F%26start%3D20%26svnum%3D10%26hl%3Dzh-TW%26lr%3D%26sa%3DN" TargetMode="External"/><Relationship Id="rId19" Type="http://schemas.openxmlformats.org/officeDocument/2006/relationships/image" Target="../media/image39.jpeg"/><Relationship Id="rId4" Type="http://schemas.openxmlformats.org/officeDocument/2006/relationships/hyperlink" Target="http://images.google.com.hk/imgres?imgurl=http://image.blog.livedoor.jp/birtharmony/imgs/0/d/0d63eee3.gif&amp;imgrefurl=http://birtharmony.livedoor.biz/&amp;h=550&amp;w=685&amp;sz=206&amp;tbnid=Uq95yj9RXANLNM:&amp;tbnh=110&amp;tbnw=137&amp;hl=zh-TW&amp;start=26&amp;prev=/images%3Fq%3D%25E5%2587%25BA%25E7%2594%259F%26start%3D20%26svnum%3D10%26hl%3Dzh-TW%26lr%3D%26sa%3DN" TargetMode="External"/><Relationship Id="rId9" Type="http://schemas.openxmlformats.org/officeDocument/2006/relationships/image" Target="../media/image34.jpeg"/><Relationship Id="rId14" Type="http://schemas.openxmlformats.org/officeDocument/2006/relationships/hyperlink" Target="http://images.google.com.hk/imgres?imgurl=http://static.flickr.com/6/75278845_1096ad10e2_o.jpg&amp;imgrefurl=http://blog.yam.com/ptcat&amp;h=300&amp;w=400&amp;sz=117&amp;tbnid=gaeF-jSbFHIntM:&amp;tbnh=90&amp;tbnw=120&amp;hl=zh-TW&amp;start=31&amp;prev=/images%3Fq%3D%25E5%2587%25BA%25E7%2594%259F%26start%3D20%26svnum%3D10%26hl%3Dzh-TW%26lr%3D%26sa%3DN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hk/imgres?imgurl=http://www.udel.edu/Biology/Wags/histopage/colorpage/cfr/cfras.GIF&amp;imgrefurl=http://www.udel.edu/Biology/Wags/histopage/colorpage/cfr/cfr.htm&amp;h=484&amp;w=729&amp;sz=263&amp;hl=zh-TW&amp;start=82&amp;tbnid=3lj59nGglwrCBM:&amp;tbnh=94&amp;tbnw=141&amp;prev=/images%3Fq%3DPREGNANCY%26start%3D72%26ndsp%3D18%26svnum%3D10%26hl%3Dzh-TW%26lr%3D%26sa%3DN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zh.wikipedia.org/wiki/PCR" TargetMode="External"/><Relationship Id="rId2" Type="http://schemas.openxmlformats.org/officeDocument/2006/relationships/hyperlink" Target="http://zh.wikipedia.org/wiki/%E5%9F%BA%E5%9B%A0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zh.wikipedia.org/w/index.php?title=%E9%A1%AF%E6%80%A7&amp;action=edit&amp;redlink=1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zh.wikipedia.org/wiki/%E6%97%A0%E6%80%A7%E7%94%9F%E6%AE%96" TargetMode="External"/><Relationship Id="rId2" Type="http://schemas.openxmlformats.org/officeDocument/2006/relationships/hyperlink" Target="http://zh.wikipedia.org/w/index.php?title=%E4%BA%BA%E5%B7%A5%E8%AF%B1%E5%AF%BC&amp;action=edit&amp;redlink=1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zh.wikipedia.org/wiki/%E5%9F%BA%E5%9B%A0%E7%BB%84" TargetMode="External"/><Relationship Id="rId4" Type="http://schemas.openxmlformats.org/officeDocument/2006/relationships/hyperlink" Target="http://zh.wikipedia.org/wiki/%E6%A4%8D%E7%89%A9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zh.wikipedia.org/wiki/%E5%A4%9A%E5%88%A9" TargetMode="External"/><Relationship Id="rId13" Type="http://schemas.openxmlformats.org/officeDocument/2006/relationships/hyperlink" Target="http://zh.wikipedia.org/wiki/2000%E5%B9%B4" TargetMode="External"/><Relationship Id="rId18" Type="http://schemas.openxmlformats.org/officeDocument/2006/relationships/hyperlink" Target="http://zh.wikipedia.org/wiki/%E7%8C%AB" TargetMode="External"/><Relationship Id="rId26" Type="http://schemas.openxmlformats.org/officeDocument/2006/relationships/hyperlink" Target="http://zh.wikipedia.org/wiki/%E7%8B%97" TargetMode="External"/><Relationship Id="rId3" Type="http://schemas.openxmlformats.org/officeDocument/2006/relationships/hyperlink" Target="http://zh.wikipedia.org/wiki/%E8%9B%99" TargetMode="External"/><Relationship Id="rId21" Type="http://schemas.openxmlformats.org/officeDocument/2006/relationships/hyperlink" Target="http://zh.wikipedia.org/wiki/%E6%B3%95%E5%9B%BD" TargetMode="External"/><Relationship Id="rId7" Type="http://schemas.openxmlformats.org/officeDocument/2006/relationships/hyperlink" Target="http://zh.wikipedia.org/wiki/%E7%AB%A5%E7%AC%AC%E5%91%A8" TargetMode="External"/><Relationship Id="rId12" Type="http://schemas.openxmlformats.org/officeDocument/2006/relationships/hyperlink" Target="http://zh.wikipedia.org/wiki/%E7%8D%BC%E7%8C%B4" TargetMode="External"/><Relationship Id="rId17" Type="http://schemas.openxmlformats.org/officeDocument/2006/relationships/hyperlink" Target="http://zh.wikipedia.org/wiki/2001%E5%B9%B4" TargetMode="External"/><Relationship Id="rId25" Type="http://schemas.openxmlformats.org/officeDocument/2006/relationships/hyperlink" Target="http://zh.wikipedia.org/wiki/%E9%A9%AC" TargetMode="External"/><Relationship Id="rId2" Type="http://schemas.openxmlformats.org/officeDocument/2006/relationships/notesSlide" Target="../notesSlides/notesSlide12.xml"/><Relationship Id="rId16" Type="http://schemas.openxmlformats.org/officeDocument/2006/relationships/hyperlink" Target="http://zh.wikipedia.org/wiki/%E7%89%9B" TargetMode="External"/><Relationship Id="rId20" Type="http://schemas.openxmlformats.org/officeDocument/2006/relationships/hyperlink" Target="http://zh.wikipedia.org/wiki/2003%E5%B9%B4" TargetMode="External"/><Relationship Id="rId29" Type="http://schemas.openxmlformats.org/officeDocument/2006/relationships/hyperlink" Target="http://zh.wikipedia.org/wiki/%E5%8F%B2%E7%B4%8D%E6%AF%9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zh.wikipedia.org/wiki/1963%E5%B9%B4" TargetMode="External"/><Relationship Id="rId11" Type="http://schemas.openxmlformats.org/officeDocument/2006/relationships/hyperlink" Target="http://zh.wikipedia.org/wiki/%E5%B0%8F%E9%BC%A0" TargetMode="External"/><Relationship Id="rId24" Type="http://schemas.openxmlformats.org/officeDocument/2006/relationships/hyperlink" Target="http://zh.wikipedia.org/wiki/%E9%B9%BF" TargetMode="External"/><Relationship Id="rId32" Type="http://schemas.openxmlformats.org/officeDocument/2006/relationships/image" Target="../media/image46.png"/><Relationship Id="rId5" Type="http://schemas.openxmlformats.org/officeDocument/2006/relationships/hyperlink" Target="http://zh.wikipedia.org/wiki/%E9%B2%A4%E9%B1%BC" TargetMode="External"/><Relationship Id="rId15" Type="http://schemas.openxmlformats.org/officeDocument/2006/relationships/hyperlink" Target="http://zh.wikipedia.org/wiki/%E8%8B%8F%E6%A0%BC%E5%85%B0" TargetMode="External"/><Relationship Id="rId23" Type="http://schemas.openxmlformats.org/officeDocument/2006/relationships/hyperlink" Target="http://zh.wikipedia.org/wiki/%E9%AA%A1" TargetMode="External"/><Relationship Id="rId28" Type="http://schemas.openxmlformats.org/officeDocument/2006/relationships/hyperlink" Target="http://zh.wikipedia.org/wiki/%E9%A6%96%E5%B0%94%E5%A4%A7%E5%AD%A6" TargetMode="External"/><Relationship Id="rId10" Type="http://schemas.openxmlformats.org/officeDocument/2006/relationships/hyperlink" Target="http://zh.wikipedia.org/wiki/1996%E5%B9%B4" TargetMode="External"/><Relationship Id="rId19" Type="http://schemas.openxmlformats.org/officeDocument/2006/relationships/hyperlink" Target="http://zh.wikipedia.org/wiki/%E5%85%94" TargetMode="External"/><Relationship Id="rId31" Type="http://schemas.openxmlformats.org/officeDocument/2006/relationships/hyperlink" Target="http://zh.wikipedia.org/wiki/2007%E5%B9%B4" TargetMode="External"/><Relationship Id="rId4" Type="http://schemas.openxmlformats.org/officeDocument/2006/relationships/hyperlink" Target="http://zh.wikipedia.org/wiki/1962%E5%B9%B4" TargetMode="External"/><Relationship Id="rId9" Type="http://schemas.openxmlformats.org/officeDocument/2006/relationships/hyperlink" Target="http://zh.wikipedia.org/wiki/%E7%BB%B5%E7%BE%8A" TargetMode="External"/><Relationship Id="rId14" Type="http://schemas.openxmlformats.org/officeDocument/2006/relationships/hyperlink" Target="http://zh.wikipedia.org/wiki/%E7%8C%AA" TargetMode="External"/><Relationship Id="rId22" Type="http://schemas.openxmlformats.org/officeDocument/2006/relationships/hyperlink" Target="http://zh.wikipedia.org/wiki/%E6%9C%9D%E9%B2%9C" TargetMode="External"/><Relationship Id="rId27" Type="http://schemas.openxmlformats.org/officeDocument/2006/relationships/hyperlink" Target="http://zh.wikipedia.org/wiki/%E5%A4%A7%E9%9F%A9%E6%B0%91%E5%9B%BD" TargetMode="External"/><Relationship Id="rId30" Type="http://schemas.openxmlformats.org/officeDocument/2006/relationships/hyperlink" Target="http://zh.wikipedia.org/wiki/%E7%81%B0%E7%8B%BC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.hk/imgres?imgurl=http://img.7andy.jp/bks/images/i7/31639717.JPG&amp;imgrefurl=http://www.7andy.jp/books/detail%3Faccd%3D31639717&amp;h=250&amp;w=175&amp;sz=10&amp;tbnid=FYag0GBhXlmIbM:&amp;tbnh=106&amp;tbnw=74&amp;hl=zh-TW&amp;start=15&amp;prev=/images%3Fq%3D%25E8%2580%2581%25E5%25B9%25B4%26svnum%3D10%26hl%3Dzh-TW%26lr%3D%26sa%3DG" TargetMode="External"/><Relationship Id="rId13" Type="http://schemas.openxmlformats.org/officeDocument/2006/relationships/image" Target="../media/image57.jpeg"/><Relationship Id="rId18" Type="http://schemas.openxmlformats.org/officeDocument/2006/relationships/hyperlink" Target="http://images.google.com.hk/imgres?imgurl=http://www.city.kitakyushu.jp/gaiyou/data/img/graf_rounen3.gif&amp;imgrefurl=http://www.city.kitakyushu.jp/gaiyou/data/04_hikaku01.html&amp;h=268&amp;w=511&amp;sz=13&amp;tbnid=-E3VK-TgiI1CCM:&amp;tbnh=67&amp;tbnw=128&amp;hl=zh-TW&amp;start=105&amp;prev=/images%3Fq%3D%25E8%2580%2581%25E5%25B9%25B4%26start%3D100%26svnum%3D10%26hl%3Dzh-TW%26lr%3D%26sa%3DN" TargetMode="External"/><Relationship Id="rId3" Type="http://schemas.openxmlformats.org/officeDocument/2006/relationships/image" Target="../media/image52.jpeg"/><Relationship Id="rId21" Type="http://schemas.openxmlformats.org/officeDocument/2006/relationships/image" Target="../media/image61.jpeg"/><Relationship Id="rId7" Type="http://schemas.openxmlformats.org/officeDocument/2006/relationships/image" Target="../media/image54.jpeg"/><Relationship Id="rId12" Type="http://schemas.openxmlformats.org/officeDocument/2006/relationships/hyperlink" Target="http://images.google.com.hk/imgres?imgurl=http://www.news.zj.com/zhejiang/img/586787_1.jpg&amp;imgrefurl=http://www.news.zj.com/zhejiang/gdxwhc/2006-04-26/586787.html&amp;h=274&amp;w=450&amp;sz=193&amp;tbnid=TXZ_YIDDVrPldM:&amp;tbnh=75&amp;tbnw=124&amp;hl=zh-TW&amp;start=53&amp;prev=/images%3Fq%3D%25E8%2580%2581%25E5%25B9%25B4%26start%3D40%26svnum%3D10%26hl%3Dzh-TW%26lr%3D%26sa%3DN" TargetMode="External"/><Relationship Id="rId17" Type="http://schemas.openxmlformats.org/officeDocument/2006/relationships/image" Target="../media/image59.jpeg"/><Relationship Id="rId2" Type="http://schemas.openxmlformats.org/officeDocument/2006/relationships/hyperlink" Target="http://images.google.com.hk/imgres?imgurl=http://mediajunkie.com/jeffgreen/spleen/old-man.jpg&amp;imgrefurl=http://mediajunkie.com/jeffgreen/spleen/2003/04/&amp;h=416&amp;w=326&amp;sz=16&amp;tbnid=gLUFdEWnMaLyxM:&amp;tbnh=122&amp;tbnw=95&amp;hl=zh-TW&amp;start=44&amp;prev=/images%3Fq%3Dold%2Bman%26start%3D40%26svnum%3D10%26hl%3Dzh-TW%26lr%3D%26sa%3DN" TargetMode="External"/><Relationship Id="rId16" Type="http://schemas.openxmlformats.org/officeDocument/2006/relationships/hyperlink" Target="http://images.google.com.hk/imgres?imgurl=http://www.lt.cas.cn/download/2005/11/28/133313.jpg&amp;imgrefurl=http://www.lt.cas.cn/tables/photo_base/PhotoDetails.asp%3FPhotoNo%3D130&amp;h=544&amp;w=700&amp;sz=35&amp;tbnid=y6s8nLdI_2O8HM:&amp;tbnh=107&amp;tbnw=138&amp;hl=zh-TW&amp;start=72&amp;prev=/images%3Fq%3D%25E8%2580%2581%25E5%25B9%25B4%26start%3D60%26svnum%3D10%26hl%3Dzh-TW%26lr%3D%26sa%3DN" TargetMode="External"/><Relationship Id="rId20" Type="http://schemas.openxmlformats.org/officeDocument/2006/relationships/hyperlink" Target="http://images.google.com.hk/imgres?imgurl=http://www.pichirichi.com/images/Paintings/Pastels/Old%2520Man.large.jpg&amp;imgrefurl=http://www.pichirichi.com/heb/Gallery/Pastels.htm&amp;h=580&amp;w=754&amp;sz=219&amp;tbnid=YLbCcbAeAPQRLM:&amp;tbnh=107&amp;tbnw=140&amp;hl=zh-TW&amp;start=51&amp;prev=/images%3Fq%3Dold%2Bman%26start%3D40%26svnum%3D10%26hl%3Dzh-TW%26lr%3D%26sa%3D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google.com.hk/imgres?imgurl=http://img.7andy.jp/bks/images/i1/30974281.JPG&amp;imgrefurl=http://books.yahoo.co.jp/book_detail/30974281/review&amp;h=250&amp;w=176&amp;sz=14&amp;tbnid=jI1-jTSTIdHkQM:&amp;tbnh=106&amp;tbnw=74&amp;hl=zh-TW&amp;start=5&amp;prev=/images%3Fq%3D%25E8%2580%2581%25E5%25B9%25B4%26svnum%3D10%26hl%3Dzh-TW%26lr%3D%26sa%3DG" TargetMode="External"/><Relationship Id="rId11" Type="http://schemas.openxmlformats.org/officeDocument/2006/relationships/image" Target="../media/image56.jpeg"/><Relationship Id="rId5" Type="http://schemas.openxmlformats.org/officeDocument/2006/relationships/image" Target="../media/image53.jpeg"/><Relationship Id="rId15" Type="http://schemas.openxmlformats.org/officeDocument/2006/relationships/image" Target="../media/image58.jpeg"/><Relationship Id="rId10" Type="http://schemas.openxmlformats.org/officeDocument/2006/relationships/hyperlink" Target="http://images.google.com.hk/imgres?imgurl=http://www.happyoldman.net/wangzhanbiao1.gif&amp;imgrefurl=http://www.happyoldman.net/&amp;h=169&amp;w=167&amp;sz=6&amp;tbnid=7J9ne0kbIdHgLM:&amp;tbnh=94&amp;tbnw=92&amp;hl=zh-TW&amp;start=30&amp;prev=/images%3Fq%3D%25E8%2580%2581%25E5%25B9%25B4%26start%3D20%26svnum%3D10%26hl%3Dzh-TW%26lr%3D%26sa%3DN" TargetMode="External"/><Relationship Id="rId19" Type="http://schemas.openxmlformats.org/officeDocument/2006/relationships/image" Target="../media/image60.jpeg"/><Relationship Id="rId4" Type="http://schemas.openxmlformats.org/officeDocument/2006/relationships/hyperlink" Target="http://images.google.com.hk/imgres?imgurl=http://images-jp.amazon.com/images/P/447979090X.09.LZZZZZZZ.jpg&amp;imgrefurl=http://www.watanabe-shoichi.com/self-help/&amp;h=475&amp;w=325&amp;sz=27&amp;tbnid=FwBauaZttaVdcM:&amp;tbnh=126&amp;tbnw=86&amp;hl=zh-TW&amp;start=1&amp;prev=/images%3Fq%3D%25E8%2580%2581%25E5%25B9%25B4%26svnum%3D10%26hl%3Dzh-TW%26lr%3D%26sa%3DG" TargetMode="External"/><Relationship Id="rId9" Type="http://schemas.openxmlformats.org/officeDocument/2006/relationships/image" Target="../media/image55.jpeg"/><Relationship Id="rId14" Type="http://schemas.openxmlformats.org/officeDocument/2006/relationships/hyperlink" Target="http://images.google.com.hk/imgres?imgurl=http://www.tv.cn/news/newspic/NE-ffpd-2654-0.jpg&amp;imgrefurl=http://www.tv.cn/news/ffpd/pdkd/1135152124.html&amp;h=150&amp;w=200&amp;sz=9&amp;tbnid=jfv1D2aXlUWIJM:&amp;tbnh=74&amp;tbnw=99&amp;hl=zh-TW&amp;start=56&amp;prev=/images%3Fq%3D%25E8%2580%2581%25E5%25B9%25B4%26start%3D40%26svnum%3D10%26hl%3Dzh-TW%26lr%3D%26sa%3DN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hyperlink" Target="http://images.google.com.hk/imgres?imgurl=http://www.vroma.org/images/ruebel_images/tomb-of-scipios(vatican).jpg&amp;imgrefurl=http://www.vroma.org/images/ruebel_images/&amp;h=298&amp;w=589&amp;sz=85&amp;tbnid=71XjfWuoFRAJ:&amp;tbnh=66&amp;tbnw=132&amp;hl=en&amp;start=2&amp;prev=/images%3Fq%3DTOMB%26svnum%3D10%26hl%3Den%26lr%3D" TargetMode="External"/><Relationship Id="rId7" Type="http://schemas.openxmlformats.org/officeDocument/2006/relationships/hyperlink" Target="http://images.google.com.hk/imgres?imgurl=http://www.smu.edu/smunews/waka/images/tomb-interior.jpg&amp;imgrefurl=http://www.smu.edu/smunews/waka/tomb.asp&amp;h=3072&amp;w=2048&amp;sz=893&amp;tbnid=1T_7gzGRwhQJ:&amp;tbnh=150&amp;tbnw=100&amp;hl=en&amp;start=12&amp;prev=/images%3Fq%3DTOMB%26svnum%3D10%26hl%3Den%26lr%3D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hyperlink" Target="http://images.google.com.hk/imgres?imgurl=http://www.stnicholascenter.org/stnic/images/holyland-tomb-lg.jpg&amp;imgrefurl=http://www.stnicholascenter.org/Brix%3FpageID%3D31&amp;h=386&amp;w=590&amp;sz=114&amp;tbnid=zJGNVVQ8msEJ:&amp;tbnh=86&amp;tbnw=132&amp;hl=en&amp;start=6&amp;prev=/images%3Fq%3DTOMB%26svnum%3D10%26hl%3Den%26lr%3D" TargetMode="External"/><Relationship Id="rId10" Type="http://schemas.openxmlformats.org/officeDocument/2006/relationships/image" Target="../media/image68.jpeg"/><Relationship Id="rId4" Type="http://schemas.openxmlformats.org/officeDocument/2006/relationships/image" Target="../media/image65.jpeg"/><Relationship Id="rId9" Type="http://schemas.openxmlformats.org/officeDocument/2006/relationships/hyperlink" Target="http://images.google.com.hk/imgres?imgurl=http://www.wga.hu/art/c/colombe/tomb.jpg&amp;imgrefurl=http://www.wga.hu/html/c/colombe/&amp;h=698&amp;w=1250&amp;sz=144&amp;tbnid=61WUkdUMSrAJ:&amp;tbnh=83&amp;tbnw=150&amp;hl=en&amp;start=19&amp;prev=/images%3Fq%3DTOMB%26svnum%3D10%26hl%3Den%26lr%3D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images.google.com.hk/imgres?imgurl=http://www.buddhanet.com.tw/buddha50/91wido/images/kia-5.jpg&amp;imgrefurl=http://www.buddhanet.com.tw/buddha50/91wido/new_page_1.htm&amp;h=600&amp;w=800&amp;sz=55&amp;tbnid=O-f0MTQKx-gJ:&amp;tbnh=106&amp;tbnw=142&amp;hl=en&amp;start=6&amp;prev=/images%3Fq%3D%25E9%2587%2591%25E5%2589%259B%25E7%25B6%2593%26svnum%3D10%26hl%3Den%26lr%3D%26sa%3DG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hk/imgres?imgurl=http://www.buddhist-canon.com/PUBLIC/XIUZHENG/Bone3.gif&amp;imgrefurl=http://www.buddhist-canon.com/PUBLIC/XIUZHENG/&amp;h=1240&amp;w=800&amp;sz=131&amp;tbnid=LU6sgFwbdXMJ:&amp;tbnh=150&amp;tbnw=96&amp;hl=en&amp;start=1&amp;prev=/images%3Fq%3D%25E7%25A6%25AA%26svnum%3D10%26hl%3Den%26lr%3D%26sa%3D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hyperlink" Target="http://images.google.com.hk/imgres?imgurl=http://www.3coa.com.tw/mingder/images/%25A4Z%25A4%25D2%25AA%25BA%25AD%25D7%25A6%25E6.JPG&amp;imgrefurl=http://www.3coa.com.tw/mingder/images/&amp;h=2475&amp;w=1761&amp;sz=444&amp;tbnid=G89YoOAMz20J:&amp;tbnh=150&amp;tbnw=106&amp;hl=en&amp;start=12&amp;prev=/images%3Fq%3D%25E5%2587%25A1%25E5%25A4%25AB%26svnum%3D10%26hl%3Den%26lr%3D%26sa%3DG" TargetMode="External"/><Relationship Id="rId7" Type="http://schemas.openxmlformats.org/officeDocument/2006/relationships/hyperlink" Target="http://images.google.com.hk/imgres?imgurl=http://www.xyqsw.com/mhsj/images/021.jpg&amp;imgrefurl=http://www.xyqsw.com/mhsj/index_6.htm&amp;h=420&amp;w=288&amp;sz=79&amp;tbnid=46GGriWBT_wJ:&amp;tbnh=122&amp;tbnw=83&amp;hl=en&amp;start=27&amp;prev=/images%3Fq%3D%25E5%2587%25A1%25E5%25A4%25AB%26start%3D20%26svnum%3D10%26hl%3Den%26lr%3D%26sa%3DN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hyperlink" Target="http://images.google.com.hk/imgres?imgurl=http://www.hana.or.jp/~rkikuchi/2keiji/H16010/page001.jpg&amp;imgrefurl=http://www.hana.or.jp/~rkikuchi/2keiji/H16010/page001.htm&amp;h=688&amp;w=971&amp;sz=71&amp;tbnid=IEL8M3a-jfYJ:&amp;tbnh=104&amp;tbnw=148&amp;hl=en&amp;start=15&amp;prev=/images%3Fq%3D%25E5%2587%25A1%25E5%25A4%25AB%26svnum%3D10%26hl%3Den%26lr%3D%26sa%3DG" TargetMode="External"/><Relationship Id="rId4" Type="http://schemas.openxmlformats.org/officeDocument/2006/relationships/image" Target="../media/image79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hyperlink" Target="http://images.google.com.hk/imgres?imgurl=http://www.epochtimes.com/i6/5032652541198.jpg&amp;imgrefurl=http://www.epochtimes.com/gb/5/3/27/n867553.htm&amp;h=989&amp;w=657&amp;sz=284&amp;tbnid=fFPr6oKut3cJ:&amp;tbnh=148&amp;tbnw=98&amp;hl=en&amp;start=4&amp;prev=/images%3Fq%3D%25E8%25BC%25AA%25E8%25BF%25B4%26svnum%3D10%26hl%3Den%26lr%3D%26sa%3DG" TargetMode="External"/><Relationship Id="rId7" Type="http://schemas.openxmlformats.org/officeDocument/2006/relationships/hyperlink" Target="http://images.google.com.hk/imgres?imgurl=http://img16.photo.163.com/hhh522/3996219/68250283.jpg&amp;imgrefurl=http://bulo.163.com/article/-0uHI-OfCvA0.html&amp;h=800&amp;w=653&amp;sz=417&amp;tbnid=7sBQSxNZousJ:&amp;tbnh=142&amp;tbnw=115&amp;hl=en&amp;start=29&amp;prev=/images%3Fq%3D%25E8%25BC%25AA%25E8%25BF%25B4%26start%3D20%26svnum%3D10%26hl%3Den%26lr%3D%26sa%3DN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openxmlformats.org/officeDocument/2006/relationships/hyperlink" Target="http://images.google.com.hk/imgres?imgurl=http://image.thethirdmedia.com/upload/04091117162494.jpg&amp;imgrefurl=http://www.thethirdmedia.com/pc/200409/20040913119838.shtm&amp;h=270&amp;w=360&amp;sz=19&amp;tbnid=3utRLws31bcJ:&amp;tbnh=87&amp;tbnw=117&amp;hl=en&amp;start=10&amp;prev=/images%3Fq%3D%25E8%25BC%25AA%25E8%25BF%25B4%26svnum%3D10%26hl%3Den%26lr%3D%26sa%3DG" TargetMode="External"/><Relationship Id="rId4" Type="http://schemas.openxmlformats.org/officeDocument/2006/relationships/image" Target="../media/image8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hyperlink" Target="http://images.google.com.hk/imgres?imgurl=http://www.0001.com.tw/images/logo1.jpg&amp;imgrefurl=http://www.0001.com.tw/classical/guanying.htm&amp;h=245&amp;w=221&amp;sz=12&amp;tbnid=2pneP1EtCwwJ:&amp;tbnh=104&amp;tbnw=94&amp;start=20&amp;prev=/images%3Fq%3D%25E4%25BD%259B%25E5%2582%25B3%26hl%3Dzh-TW%26lr%3D%26sa%3DG" TargetMode="External"/><Relationship Id="rId3" Type="http://schemas.openxmlformats.org/officeDocument/2006/relationships/hyperlink" Target="http://images.google.com.hk/imgres?imgurl=http://hk.geocities.com/o_religion_o/9.jpg&amp;imgrefurl=http://hk.geocities.com/o_religion_o/right3.html&amp;h=1034&amp;w=635&amp;sz=72&amp;tbnid=1WK7ugBwgFwJ:&amp;tbnh=150&amp;tbnw=92&amp;start=48&amp;prev=/images%3Fq%3D%25E4%25BD%259B%25E6%2595%2599%26start%3D40%26hl%3Dzh-TW%26lr%3D%26sa%3DN" TargetMode="External"/><Relationship Id="rId7" Type="http://schemas.openxmlformats.org/officeDocument/2006/relationships/hyperlink" Target="http://images.google.com.hk/imgres?imgurl=http://www.drbataipei.org/drbbds/origin/images/drbbds7.jpg&amp;imgrefurl=http://www.drbataipei.org/drbbds/origin/taipei.htm&amp;h=212&amp;w=328&amp;sz=21&amp;tbnid=rYp4-zIK0hEJ:&amp;tbnh=73&amp;tbnw=113&amp;start=61&amp;prev=/images%3Fq%3D%25E4%25BD%259B%25E6%2595%2599%26start%3D60%26hl%3Dzh-TW%26lr%3D%26sa%3DN" TargetMode="External"/><Relationship Id="rId12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11" Type="http://schemas.openxmlformats.org/officeDocument/2006/relationships/hyperlink" Target="http://images.google.com.hk/imgres?imgurl=http://www.limeishu.org/image/photo/temp3.jpg&amp;imgrefurl=http://www.limeishu.org/nihongo/j-temple.htm&amp;h=312&amp;w=500&amp;sz=42&amp;tbnid=cKYnTHqRsLEJ:&amp;tbnh=79&amp;tbnw=127&amp;start=1&amp;prev=/images%3Fq%3D%25E5%25BB%259F%26hl%3Dzh-TW%26lr%3D%26sa%3DG" TargetMode="External"/><Relationship Id="rId5" Type="http://schemas.openxmlformats.org/officeDocument/2006/relationships/hyperlink" Target="http://images.google.com.hk/imgres?imgurl=http://www.eastlife.cn/images/eshop_book/religon/religon0055l.jpg&amp;imgrefurl=http://www.eastlife.cn/budha_NewProducts.asp&amp;h=603&amp;w=400&amp;sz=45&amp;tbnid=ip1RymXKZgAJ:&amp;tbnh=133&amp;tbnw=88&amp;start=53&amp;prev=/images%3Fq%3D%25E4%25BD%259B%25E6%2595%2599%26start%3D40%26hl%3Dzh-TW%26lr%3D%26sa%3DN" TargetMode="External"/><Relationship Id="rId15" Type="http://schemas.openxmlformats.org/officeDocument/2006/relationships/hyperlink" Target="http://images.google.com.hk/imgres?imgurl=http://www.ctworld.org/activities/relieve/08_03.jpg&amp;imgrefurl=http://www.ctworld.org/activities/relieve/&amp;h=160&amp;w=250&amp;sz=10&amp;tbnid=SUHZT0ObIOYJ:&amp;tbnh=67&amp;tbnw=105&amp;start=44&amp;prev=/images%3Fq%3D%25E4%25BA%25BA%25E9%2596%2593%25E4%25BD%259B%25E6%2595%2599%26start%3D40%26hl%3Dzh-TW%26lr%3D%26sa%3DN" TargetMode="External"/><Relationship Id="rId10" Type="http://schemas.openxmlformats.org/officeDocument/2006/relationships/image" Target="../media/image7.jpeg"/><Relationship Id="rId4" Type="http://schemas.openxmlformats.org/officeDocument/2006/relationships/image" Target="../media/image4.jpeg"/><Relationship Id="rId9" Type="http://schemas.openxmlformats.org/officeDocument/2006/relationships/hyperlink" Target="http://images.google.com.hk/imgres?imgurl=http://www.amie.or.jp/daruma/gosiki-03.jpg&amp;imgrefurl=http://www.amie.or.jp/daruma/Goshiki%2520Daruma%2520.html&amp;h=105&amp;w=108&amp;sz=3&amp;tbnid=e3-_8u_4Y1QJ:&amp;tbnh=77&amp;tbnw=79&amp;start=39&amp;prev=/images%3Fq%3D%25E4%25BA%2594%25E8%2589%25B2%25E6%2597%2597%26start%3D20%26hl%3Dzh-TW%26lr%3D%26sa%3DN" TargetMode="External"/><Relationship Id="rId1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hyperlink" Target="http://images.google.com.hk/imgres?imgurl=http://bookweb.kinokuniya.co.jp/imgdata/large/4062113406.jpg&amp;imgrefurl=http://bookweb.kinokuniya.co.jp/htm/4062113406.html&amp;h=451&amp;w=304&amp;sz=45&amp;tbnid=YdWs2hnMPLMJ:&amp;tbnh=124&amp;tbnw=83&amp;hl=en&amp;start=10&amp;prev=/images%3Fq%3D%25E6%25B6%2585%25E6%25A7%2583%26svnum%3D10%26hl%3Den%26lr%3D%26sa%3DG" TargetMode="External"/><Relationship Id="rId7" Type="http://schemas.openxmlformats.org/officeDocument/2006/relationships/hyperlink" Target="http://images.google.com.hk/imgres?imgurl=http://www10.plala.or.jp/kooi/laos/Vientiane/l-14.jpg&amp;imgrefurl=http://www10.plala.or.jp/kooi/laos/Vientiane/lv_14.htm&amp;h=408&amp;w=544&amp;sz=55&amp;tbnid=s5AFfZYBL_kJ:&amp;tbnh=97&amp;tbnw=130&amp;hl=en&amp;start=4&amp;prev=/images%3Fq%3D%25E6%25B6%2585%25E6%25A7%2583%26svnum%3D10%26hl%3Den%26lr%3D%26sa%3DG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eg"/><Relationship Id="rId5" Type="http://schemas.openxmlformats.org/officeDocument/2006/relationships/hyperlink" Target="http://images.google.com.hk/imgres?imgurl=http://www.city.takasaki.gunma.jp/sosiki/ky-bunkazai/bunkazai/bunka/image/nagama03.jpg&amp;imgrefurl=http://www.city.takasaki.gunma.jp/sosiki/ky-bunkazai/bunkazai/bunka/tyou.htm&amp;h=299&amp;w=241&amp;sz=35&amp;tbnid=ZNrhidlpYWgJ:&amp;tbnh=111&amp;tbnw=89&amp;hl=en&amp;start=6&amp;prev=/images%3Fq%3D%25E6%25B6%2585%25E6%25A7%2583%26svnum%3D10%26hl%3Den%26lr%3D%26sa%3DG" TargetMode="External"/><Relationship Id="rId4" Type="http://schemas.openxmlformats.org/officeDocument/2006/relationships/image" Target="../media/image87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.hk/imgres?imgurl=http://wadaphoto.jp/kikou/images/taigold19.jpg&amp;imgrefurl=http://wadaphoto.jp/kikou/taigold1.htm&amp;h=600&amp;w=800&amp;sz=83&amp;tbnid=17xn85SgcmgJ:&amp;tbnh=106&amp;tbnw=141&amp;start=45&amp;prev=/images%3Fq%3D%25E6%25B6%2585%25E6%25A7%2583%26start%3D40%26hl%3Dzh-TW%26lr%3D%26sa%3DN" TargetMode="External"/><Relationship Id="rId13" Type="http://schemas.openxmlformats.org/officeDocument/2006/relationships/image" Target="../media/image95.jpeg"/><Relationship Id="rId18" Type="http://schemas.openxmlformats.org/officeDocument/2006/relationships/hyperlink" Target="http://images.google.com.hk/imgres?imgurl=http://www.phoenixtv.com.cn/fouyibl/0404_sheli/images/03_1_l.jpg&amp;imgrefurl=http://bulo.163.com/push/-0-03-G2Pd3p-3ssO.html&amp;h=450&amp;w=417&amp;sz=44&amp;tbnid=ilfY9ygnSnQJ:&amp;tbnh=123&amp;tbnw=114&amp;start=3&amp;prev=/images%3Fq%3D%25E4%25BD%259B%25E6%258C%2587%25E8%2588%258D%25E5%2588%25A9%26hl%3Dzh-TW%26lr%3D%26sa%3DG" TargetMode="External"/><Relationship Id="rId3" Type="http://schemas.openxmlformats.org/officeDocument/2006/relationships/image" Target="../media/image90.jpeg"/><Relationship Id="rId7" Type="http://schemas.openxmlformats.org/officeDocument/2006/relationships/image" Target="../media/image92.jpeg"/><Relationship Id="rId12" Type="http://schemas.openxmlformats.org/officeDocument/2006/relationships/hyperlink" Target="http://www.purelandsect.com/fdgsh/img/shjmngsh_sqdta_d.jpg" TargetMode="External"/><Relationship Id="rId17" Type="http://schemas.openxmlformats.org/officeDocument/2006/relationships/image" Target="../media/image97.jpeg"/><Relationship Id="rId2" Type="http://schemas.openxmlformats.org/officeDocument/2006/relationships/notesSlide" Target="../notesSlides/notesSlide28.xml"/><Relationship Id="rId16" Type="http://schemas.openxmlformats.org/officeDocument/2006/relationships/hyperlink" Target="http://www.purelandsect.com/fdgsh/img/shjmngsh_xlnyfd_d.jpg" TargetMode="External"/><Relationship Id="rId20" Type="http://schemas.openxmlformats.org/officeDocument/2006/relationships/image" Target="../media/image99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images.google.com.hk/imgres?imgurl=http://grotto.cqol.cn/images/bdd11.jpg&amp;imgrefurl=http://grotto.cqol.cn/&amp;h=200&amp;w=317&amp;sz=22&amp;tbnid=K1aFQSJ1VqgJ:&amp;tbnh=71&amp;tbnw=113&amp;start=18&amp;prev=/images%3Fq%3D%25E6%25B6%2585%25E6%25A7%2583%26hl%3Dzh-TW%26lr%3D%26sa%3DG" TargetMode="External"/><Relationship Id="rId11" Type="http://schemas.openxmlformats.org/officeDocument/2006/relationships/image" Target="../media/image94.jpeg"/><Relationship Id="rId5" Type="http://schemas.openxmlformats.org/officeDocument/2006/relationships/image" Target="../media/image91.jpeg"/><Relationship Id="rId15" Type="http://schemas.openxmlformats.org/officeDocument/2006/relationships/image" Target="../media/image96.jpeg"/><Relationship Id="rId10" Type="http://schemas.openxmlformats.org/officeDocument/2006/relationships/hyperlink" Target="http://images.google.com.hk/imgres?imgurl=http://www.kt70.com/~r-s/focus/kuri/asia/temple/myanmar/shwethalyaung/01.jpg&amp;imgrefurl=http://www.kt70.com/~r-s/focus/kuri/asia/temple/myanmar/shwethalyaung/01.html&amp;h=600&amp;w=800&amp;sz=59&amp;tbnid=5kneGN4dTAMJ:&amp;tbnh=106&amp;tbnw=141&amp;start=49&amp;prev=/images%3Fq%3D%25E6%25B6%2585%25E6%25A7%2583%26start%3D40%26hl%3Dzh-TW%26lr%3D%26sa%3DN" TargetMode="External"/><Relationship Id="rId19" Type="http://schemas.openxmlformats.org/officeDocument/2006/relationships/image" Target="../media/image98.jpeg"/><Relationship Id="rId4" Type="http://schemas.openxmlformats.org/officeDocument/2006/relationships/hyperlink" Target="http://images.google.com.hk/imgres?imgurl=http://lunaluna.ddo.jp/d/thai/10.jpg&amp;imgrefurl=http://lunaluna.ddo.jp/d/iseki/thai/1.htm&amp;h=264&amp;w=400&amp;sz=12&amp;tbnid=urCkoUF2gO4J:&amp;tbnh=79&amp;tbnw=120&amp;start=20&amp;prev=/images%3Fq%3D%25E6%25B6%2585%25E6%25A7%2583%26hl%3Dzh-TW%26lr%3D%26sa%3DG" TargetMode="External"/><Relationship Id="rId9" Type="http://schemas.openxmlformats.org/officeDocument/2006/relationships/image" Target="../media/image93.jpeg"/><Relationship Id="rId14" Type="http://schemas.openxmlformats.org/officeDocument/2006/relationships/hyperlink" Target="http://www.purelandsect.com/fdgsh/img/shjmngsh_lkwsc_d.jpg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hyperlink" Target="http://images.google.com.hk/imgres?imgurl=http://www1.fosss.org/sjal/TN_S40.JPG&amp;imgrefurl=http://www1.fosss.org/sjal/sjal.htm&amp;h=1333&amp;w=1000&amp;sz=178&amp;tbnid=uDfO9V4Sv34J:&amp;tbnh=150&amp;tbnw=112&amp;hl=en&amp;start=2&amp;prev=/images%3Fq%3D%25E8%258F%25AF%25E8%2597%258F%25E4%25B8%2596%25E7%2595%258C%26svnum%3D10%26hl%3Den%26lr%3D%26sa%3DG" TargetMode="External"/><Relationship Id="rId7" Type="http://schemas.openxmlformats.org/officeDocument/2006/relationships/hyperlink" Target="http://images.google.com.hk/imgres?imgurl=http://doorway.fjnet.com/fojiao/06fjcs/fytc/big/021-1b.jpg&amp;imgrefurl=http://doorway.fjnet.com/fojiao/06fjcs/fytc/1-3.htm&amp;h=480&amp;w=363&amp;sz=40&amp;tbnid=7RuoWKDz2wIJ:&amp;tbnh=126&amp;tbnw=95&amp;hl=en&amp;start=10&amp;prev=/images%3Fq%3D%25E8%258F%25AF%25E8%2597%258F%25E4%25B8%2596%25E7%2595%258C%26svnum%3D10%26hl%3Den%26lr%3D%26sa%3DG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eg"/><Relationship Id="rId5" Type="http://schemas.openxmlformats.org/officeDocument/2006/relationships/hyperlink" Target="http://images.google.com.hk/imgres?imgurl=http://www.fosss.org/images/pzsf.jpg&amp;imgrefurl=http://www.fosss.org/jcxs/hzsj.htm&amp;h=373&amp;w=472&amp;sz=34&amp;tbnid=NnCtdF-5OZUJ:&amp;tbnh=98&amp;tbnw=125&amp;hl=en&amp;start=5&amp;prev=/images%3Fq%3D%25E8%258F%25AF%25E8%2597%258F%25E4%25B8%2596%25E7%2595%258C%26svnum%3D10%26hl%3Den%26lr%3D%26sa%3DG" TargetMode="External"/><Relationship Id="rId10" Type="http://schemas.openxmlformats.org/officeDocument/2006/relationships/image" Target="../media/image108.jpeg"/><Relationship Id="rId4" Type="http://schemas.openxmlformats.org/officeDocument/2006/relationships/image" Target="../media/image105.jpeg"/><Relationship Id="rId9" Type="http://schemas.openxmlformats.org/officeDocument/2006/relationships/hyperlink" Target="http://images.google.com.hk/imgres?imgurl=http://www.fjbook.net/bookimages/20053/200534194749.jpg&amp;imgrefurl=http://www.fjbook.net/&amp;h=371&amp;w=250&amp;sz=19&amp;tbnid=B6-BskVubKoJ:&amp;tbnh=118&amp;tbnw=79&amp;hl=en&amp;start=14&amp;prev=/images%3Fq%3D%25E8%258F%25AF%25E8%2597%258F%25E4%25B8%2596%25E7%2595%258C%26svnum%3D10%26hl%3Den%26lr%3D%26sa%3DG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hyperlink" Target="http://images.google.com.hk/imgres?imgurl=http://pure.nease.net/images/buddha.jpg&amp;imgrefurl=http://pure.nease.net/&amp;h=266&amp;w=156&amp;sz=10&amp;tbnid=fP8ZoE7d5qMJ:&amp;tbnh=107&amp;tbnw=63&amp;start=23&amp;prev=/images%3Fq%3D%25E4%25BD%259B%26start%3D20%26hl%3Dzh-TW%26lr%3D%26sa%3DN" TargetMode="External"/><Relationship Id="rId3" Type="http://schemas.openxmlformats.org/officeDocument/2006/relationships/hyperlink" Target="http://images.google.com.hk/imgres?imgurl=http://www.buddhanet.idv.tw/buddha_art/thangka/tk_buddha/Buddha_Shakyamuni/Shakyamuni_005.jpg&amp;imgrefurl=http://www.buddhanet.idv.tw/buddha_art/thangka/tk_buddha/Buddha_Shakyamuni/&amp;h=1154&amp;w=800&amp;sz=234&amp;tbnid=uP4QB1cBb3YJ:&amp;tbnh=149&amp;tbnw=103&amp;start=23&amp;prev=/images%3Fq%3D%25E9%2587%258B%25E8%25BF%25A6%25E7%2589%259F%25E5%25B0%25BC%25E4%25BD%259B%26start%3D20%26hl%3Dzh-TW%26lr%3D%26sa%3DN" TargetMode="External"/><Relationship Id="rId7" Type="http://schemas.openxmlformats.org/officeDocument/2006/relationships/hyperlink" Target="http://images.google.com.hk/imgres?imgurl=http://fh6688.com.tw/catalog/images/33300001.jpg&amp;imgrefurl=http://fh6688.com.tw/catalog/index.php%3FcPath%3D25_160&amp;h=394&amp;w=300&amp;sz=24&amp;tbnid=mIEZn1R99t4J:&amp;tbnh=120&amp;tbnw=91&amp;start=72&amp;prev=/images%3Fq%3D%25E9%2587%258B%25E8%25BF%25A6%25E7%2589%259F%25E5%25B0%25BC%25E4%25BD%259B%26start%3D60%26hl%3Dzh-TW%26lr%3D%26sa%3DN" TargetMode="External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hyperlink" Target="http://images.google.com.hk/imgres?imgurl=http://www.buddhanet.com.tw/jpgs/a013.jpg&amp;imgrefurl=http://www.buddhanet.com.tw/jpgs/gallery2.htm&amp;h=586&amp;w=370&amp;sz=41&amp;tbnid=_uRIEI9bxV8J:&amp;tbnh=131&amp;tbnw=83&amp;start=80&amp;prev=/images%3Fq%3D%25E9%2587%258B%25E8%25BF%25A6%25E7%2589%259F%25E5%25B0%25BC%25E4%25BD%259B%26start%3D60%26hl%3Dzh-TW%26lr%3D%26sa%3DN" TargetMode="External"/><Relationship Id="rId5" Type="http://schemas.openxmlformats.org/officeDocument/2006/relationships/hyperlink" Target="http://images.google.com.hk/imgres?imgurl=http://img.phoenixtv.com:8000/image20010518/74877841363173376/9097.jpg&amp;imgrefurl=http://www.phoenixtv.com/phoenixtv/74877841363173376/20040923/437305.shtml&amp;h=330&amp;w=283&amp;sz=44&amp;tbnid=1EVq68KVQSwJ:&amp;tbnh=113&amp;tbnw=97&amp;start=56&amp;prev=/images%3Fq%3D%25E9%2587%258B%25E8%25BF%25A6%25E7%2589%259F%25E5%25B0%25BC%25E4%25BD%259B%26start%3D40%26hl%3Dzh-TW%26lr%3D%26sa%3DN" TargetMode="External"/><Relationship Id="rId15" Type="http://schemas.openxmlformats.org/officeDocument/2006/relationships/hyperlink" Target="http://images.google.com.hk/imgres?imgurl=http://www.hsilai.org/chinese/buddha/e22.jpg&amp;imgrefurl=http://www.hsilai.org/chinese/buddha/E22.HTM&amp;h=618&amp;w=433&amp;sz=53&amp;tbnid=NaNZptP24AkJ:&amp;tbnh=133&amp;tbnw=93&amp;start=27&amp;prev=/images%3Fq%3D%25E6%2588%2590%25E9%2581%2593%26start%3D20%26hl%3Dzh-TW%26lr%3D%26sa%3DN" TargetMode="External"/><Relationship Id="rId10" Type="http://schemas.openxmlformats.org/officeDocument/2006/relationships/image" Target="../media/image14.jpeg"/><Relationship Id="rId4" Type="http://schemas.openxmlformats.org/officeDocument/2006/relationships/image" Target="../media/image11.jpeg"/><Relationship Id="rId9" Type="http://schemas.openxmlformats.org/officeDocument/2006/relationships/hyperlink" Target="http://images.google.com.hk/imgres?imgurl=http://www.buddhanet.com.tw/jpgs/a016.jpg&amp;imgrefurl=http://www.buddhanet.com.tw/jpgs/gallery2.htm&amp;h=887&amp;w=600&amp;sz=90&amp;tbnid=Xv5Npjup32cJ:&amp;tbnh=145&amp;tbnw=98&amp;start=81&amp;prev=/images%3Fq%3D%25E9%2587%258B%25E8%25BF%25A6%25E7%2589%259F%25E5%25B0%25BC%25E4%25BD%259B%26start%3D80%26hl%3Dzh-TW%26lr%3D%26sa%3DN" TargetMode="External"/><Relationship Id="rId14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hk/imgres?imgurl=http://www.amtb.org.tw/mobao/chijie.gif&amp;imgrefurl=http://www.amtb.org.tw/mobao/mobao.asp%3Fweb_choice%3D2&amp;h=603&amp;w=577&amp;sz=22&amp;hl=zh-TW&amp;start=2&amp;tbnid=1GKn0Dr6moXQzM:&amp;tbnh=135&amp;tbnw=129&amp;prev=/images%3Fq%3D%25E6%258C%2581%25E6%2588%2592%26svnum%3D10%26hl%3Dzh-TW%26lr%3D%26sa%3DG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jpeg"/><Relationship Id="rId5" Type="http://schemas.openxmlformats.org/officeDocument/2006/relationships/hyperlink" Target="http://images.google.com.hk/imgres?imgurl=http://202.157.174.191/6/images/6_2_1pix.jpg&amp;imgrefurl=http://202.157.174.191/6/6_2/6_2_1/6_2_1.htm&amp;h=240&amp;w=422&amp;sz=39&amp;hl=zh-TW&amp;start=7&amp;tbnid=ATrZ_BFYrZhnBM:&amp;tbnh=72&amp;tbnw=126&amp;prev=/images%3Fq%3D%25E6%258C%2581%25E6%2588%2592%26svnum%3D10%26hl%3Dzh-TW%26lr%3D%26sa%3DG" TargetMode="External"/><Relationship Id="rId4" Type="http://schemas.openxmlformats.org/officeDocument/2006/relationships/image" Target="../media/image11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hyperlink" Target="http://images.google.com.hk/imgres?imgurl=http://www.drbataipei.org/drbbds/origin/images/drbbds7.jpg&amp;imgrefurl=http://www.drbataipei.org/drbbds/origin/taipei.htm&amp;h=212&amp;w=328&amp;sz=21&amp;tbnid=rYp4-zIK0hEJ:&amp;tbnh=73&amp;tbnw=113&amp;start=61&amp;prev=/images%3Fq%3D%25E4%25BD%259B%25E6%2595%2599%26start%3D60%26hl%3Dzh-TW%26lr%3D%26sa%3DN" TargetMode="External"/><Relationship Id="rId18" Type="http://schemas.openxmlformats.org/officeDocument/2006/relationships/image" Target="../media/image24.jpeg"/><Relationship Id="rId3" Type="http://schemas.openxmlformats.org/officeDocument/2006/relationships/hyperlink" Target="http://images.google.com.hk/imgres?imgurl=http://www.bashu.net/photo/chengdu_02/g020120a.jpg&amp;imgrefurl=http://www.bashu.net/service/wallpaper/w200201.htm&amp;h=768&amp;w=1024&amp;sz=447&amp;tbnid=ueCUq8ujT4wJ:&amp;tbnh=112&amp;tbnw=149&amp;start=65&amp;prev=/images%3Fq%3D%25E4%25BD%259B%26start%3D60%26hl%3Dzh-TW%26lr%3D%26sa%3DN" TargetMode="External"/><Relationship Id="rId7" Type="http://schemas.openxmlformats.org/officeDocument/2006/relationships/hyperlink" Target="http://images.google.com.hk/imgres?imgurl=http://www.epochtimes.com/ci/2003-5-18-676--A6-E8-AEL-A4-E5-A6-F2-B8g.jpg&amp;imgrefurl=http://www.epochtimes.com/gb/3/5/18/c12941.htm&amp;h=356&amp;w=630&amp;sz=83&amp;tbnid=35OWRrLnq5QJ:&amp;tbnh=75&amp;tbnw=133&amp;start=13&amp;prev=/images%3Fq%3D%25E4%25BD%259B%25E7%25B6%2593%26hl%3Dzh-TW%26lr%3D%26sa%3DG" TargetMode="External"/><Relationship Id="rId12" Type="http://schemas.openxmlformats.org/officeDocument/2006/relationships/image" Target="../media/image22.jpeg"/><Relationship Id="rId17" Type="http://schemas.openxmlformats.org/officeDocument/2006/relationships/hyperlink" Target="http://www.purelandsect.com/fdgsh/img/shjmngsh_shjzj_d.jpg" TargetMode="Externa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hyperlink" Target="http://images.google.com.hk/imgres?imgurl=http://www2.odn.ne.jp/~aat97410/ishikiri/img/bouzu.jpg&amp;imgrefurl=http://www2.odn.ne.jp/~aat97410/ishikiri/ishikiri05.html&amp;h=270&amp;w=190&amp;sz=18&amp;tbnid=fniplPEKkKYJ:&amp;tbnh=108&amp;tbnw=76&amp;start=50&amp;prev=/images%3Fq%3D%25E5%2583%25A7%26start%3D40%26hl%3Dzh-TW%26lr%3D%26sa%3DN" TargetMode="External"/><Relationship Id="rId5" Type="http://schemas.openxmlformats.org/officeDocument/2006/relationships/hyperlink" Target="http://images.google.com.hk/imgres?imgurl=http://cn2002.nease.net/zhenjiang.files/ndw0027.jpg&amp;imgrefurl=http://cn2002.nease.net/zhenjiang.files/page_01.htm&amp;h=600&amp;w=800&amp;sz=21&amp;tbnid=uoOYBWBrBfAJ:&amp;tbnh=106&amp;tbnw=141&amp;start=7&amp;prev=/images%3Fq%3D%25E4%25BD%259B%25E7%25B6%2593%26hl%3Dzh-TW%26lr%3D%26sa%3DG" TargetMode="External"/><Relationship Id="rId15" Type="http://schemas.openxmlformats.org/officeDocument/2006/relationships/hyperlink" Target="http://images.google.com.hk/imgres?imgurl=http://www.cicc.org.cn/pics/whdt/11-30-02.jpg&amp;imgrefurl=http://www.cicc.org.cn/whdt/text.asp%3Fid%3D388&amp;h=174&amp;w=250&amp;sz=20&amp;tbnid=819M6MFzplUJ:&amp;tbnh=73&amp;tbnw=105&amp;start=34&amp;prev=/images%3Fq%3D%25E4%25BD%259B%25E6%2595%2599%25E5%2582%25B3%25E6%2592%25AD%26start%3D20%26hl%3Dzh-TW%26lr%3D%26sa%3DN" TargetMode="External"/><Relationship Id="rId10" Type="http://schemas.openxmlformats.org/officeDocument/2006/relationships/image" Target="../media/image21.jpeg"/><Relationship Id="rId4" Type="http://schemas.openxmlformats.org/officeDocument/2006/relationships/image" Target="../media/image18.jpeg"/><Relationship Id="rId9" Type="http://schemas.openxmlformats.org/officeDocument/2006/relationships/hyperlink" Target="http://images.google.com.hk/imgres?imgurl=http://myway.cocolog-nifty.com/blog/images/journey127a.jpg&amp;imgrefurl=http://myway.cocolog-nifty.com/blog/cat1981490/&amp;h=302&amp;w=460&amp;sz=87&amp;tbnid=wYS1j76LB_YJ:&amp;tbnh=82&amp;tbnw=125&amp;start=27&amp;prev=/images%3Fq%3D%25E5%2583%25A7%26start%3D20%26hl%3Dzh-TW%26lr%3D%26sa%3DN" TargetMode="External"/><Relationship Id="rId14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7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2.jpeg"/><Relationship Id="rId11" Type="http://schemas.openxmlformats.org/officeDocument/2006/relationships/image" Target="../media/image147.jpeg"/><Relationship Id="rId5" Type="http://schemas.openxmlformats.org/officeDocument/2006/relationships/image" Target="../media/image141.jpeg"/><Relationship Id="rId10" Type="http://schemas.openxmlformats.org/officeDocument/2006/relationships/image" Target="../media/image146.jpeg"/><Relationship Id="rId4" Type="http://schemas.openxmlformats.org/officeDocument/2006/relationships/image" Target="../media/image140.jpeg"/><Relationship Id="rId9" Type="http://schemas.openxmlformats.org/officeDocument/2006/relationships/image" Target="../media/image14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0" y="1371600"/>
            <a:ext cx="9144000" cy="2344738"/>
          </a:xfrm>
          <a:extLst/>
        </p:spPr>
        <p:txBody>
          <a:bodyPr>
            <a:normAutofit/>
          </a:bodyPr>
          <a:lstStyle/>
          <a:p>
            <a:pPr algn="ctr"/>
            <a:r>
              <a:rPr lang="zh-HK" altLang="en-US" sz="79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itchFamily="18" charset="-120"/>
              </a:rPr>
              <a:t>醫佛同緣</a:t>
            </a:r>
            <a:r>
              <a:rPr lang="en-US" altLang="zh-HK" sz="7900" smtClean="0">
                <a:solidFill>
                  <a:srgbClr val="FF0000"/>
                </a:solidFill>
                <a:latin typeface="新細明體" pitchFamily="18" charset="-120"/>
              </a:rPr>
              <a:t/>
            </a:r>
            <a:br>
              <a:rPr lang="en-US" altLang="zh-HK" sz="7900" smtClean="0">
                <a:solidFill>
                  <a:srgbClr val="FF0000"/>
                </a:solidFill>
                <a:latin typeface="新細明體" pitchFamily="18" charset="-120"/>
              </a:rPr>
            </a:br>
            <a:r>
              <a:rPr lang="zh-TW" altLang="en-US" smtClean="0">
                <a:solidFill>
                  <a:srgbClr val="FF0000"/>
                </a:solidFill>
                <a:latin typeface="新細明體" pitchFamily="18" charset="-120"/>
              </a:rPr>
              <a:t>讓佛教與醫學改善你的身心</a:t>
            </a:r>
            <a:endParaRPr lang="zh-HK" altLang="en-US" smtClean="0">
              <a:solidFill>
                <a:srgbClr val="FF0000"/>
              </a:solidFill>
              <a:latin typeface="新細明體" pitchFamily="18" charset="-120"/>
            </a:endParaRPr>
          </a:p>
        </p:txBody>
      </p:sp>
      <p:sp>
        <p:nvSpPr>
          <p:cNvPr id="3076" name="副標題 4"/>
          <p:cNvSpPr>
            <a:spLocks noGrp="1"/>
          </p:cNvSpPr>
          <p:nvPr>
            <p:ph type="subTitle" idx="1"/>
          </p:nvPr>
        </p:nvSpPr>
        <p:spPr>
          <a:xfrm>
            <a:off x="539750" y="4149725"/>
            <a:ext cx="7854950" cy="1752600"/>
          </a:xfrm>
        </p:spPr>
        <p:txBody>
          <a:bodyPr/>
          <a:lstStyle/>
          <a:p>
            <a:pPr algn="ctr"/>
            <a:r>
              <a:rPr lang="zh-TW" altLang="en-US" sz="3600" smtClean="0">
                <a:solidFill>
                  <a:srgbClr val="0000FF"/>
                </a:solidFill>
              </a:rPr>
              <a:t>陳家寶醫生</a:t>
            </a:r>
            <a:endParaRPr lang="en-US" altLang="zh-TW" sz="3600" smtClean="0">
              <a:solidFill>
                <a:srgbClr val="0000FF"/>
              </a:solidFill>
            </a:endParaRPr>
          </a:p>
          <a:p>
            <a:pPr algn="ctr"/>
            <a:r>
              <a:rPr lang="en-US" altLang="zh-HK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www.mind2spirit.com</a:t>
            </a:r>
          </a:p>
          <a:p>
            <a:pPr algn="ctr"/>
            <a:r>
              <a:rPr lang="en-US" altLang="zh-HK" smtClean="0">
                <a:solidFill>
                  <a:srgbClr val="0000FF"/>
                </a:solidFill>
              </a:rPr>
              <a:t> </a:t>
            </a:r>
            <a:endParaRPr lang="zh-HK" altLang="en-US" smtClean="0">
              <a:solidFill>
                <a:srgbClr val="0000FF"/>
              </a:solidFill>
            </a:endParaRPr>
          </a:p>
        </p:txBody>
      </p:sp>
      <p:sp>
        <p:nvSpPr>
          <p:cNvPr id="3077" name="投影片編號版面配置區 3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6329E775-24FB-4974-9052-79CE44001FB0}" type="slidenum">
              <a:rPr kumimoji="0" lang="zh-TW" altLang="en-US" sz="1200">
                <a:solidFill>
                  <a:srgbClr val="D1EAEE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kumimoji="0" lang="en-US" altLang="zh-TW" sz="1200">
              <a:solidFill>
                <a:srgbClr val="D1EAEE"/>
              </a:solidFill>
            </a:endParaRPr>
          </a:p>
        </p:txBody>
      </p:sp>
      <p:pic>
        <p:nvPicPr>
          <p:cNvPr id="3078" name="Picture 7" descr="C:\Users\user\Dropbox\Photos\佛教圖片\身心禪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516563"/>
            <a:ext cx="123825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0000FF"/>
                </a:solidFill>
              </a:rPr>
              <a:t>地藏菩薩</a:t>
            </a:r>
            <a:endParaRPr lang="zh-HK" altLang="en-US" smtClean="0">
              <a:solidFill>
                <a:srgbClr val="0000FF"/>
              </a:solidFill>
            </a:endParaRPr>
          </a:p>
        </p:txBody>
      </p:sp>
      <p:sp>
        <p:nvSpPr>
          <p:cNvPr id="12291" name="文字版面配置區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00B050"/>
                </a:solidFill>
              </a:rPr>
              <a:t>地藏菩薩本願經</a:t>
            </a:r>
            <a:endParaRPr lang="en-US" altLang="zh-TW" smtClean="0">
              <a:solidFill>
                <a:srgbClr val="00B050"/>
              </a:solidFill>
            </a:endParaRPr>
          </a:p>
          <a:p>
            <a:r>
              <a:rPr lang="en-US" altLang="zh-TW" smtClean="0">
                <a:solidFill>
                  <a:srgbClr val="00B050"/>
                </a:solidFill>
              </a:rPr>
              <a:t>『</a:t>
            </a:r>
            <a:r>
              <a:rPr lang="zh-TW" altLang="en-US" b="1" smtClean="0">
                <a:solidFill>
                  <a:srgbClr val="00B050"/>
                </a:solidFill>
              </a:rPr>
              <a:t>眾生度盡、方證菩提；地獄不空</a:t>
            </a:r>
            <a:r>
              <a:rPr lang="zh-TW" altLang="en-US" smtClean="0">
                <a:solidFill>
                  <a:srgbClr val="00B050"/>
                </a:solidFill>
              </a:rPr>
              <a:t>、</a:t>
            </a:r>
            <a:r>
              <a:rPr lang="zh-TW" altLang="en-US" b="1" smtClean="0">
                <a:solidFill>
                  <a:srgbClr val="00B050"/>
                </a:solidFill>
              </a:rPr>
              <a:t>誓不成佛</a:t>
            </a:r>
            <a:r>
              <a:rPr lang="en-US" altLang="zh-TW" smtClean="0">
                <a:solidFill>
                  <a:srgbClr val="00B050"/>
                </a:solidFill>
              </a:rPr>
              <a:t>』</a:t>
            </a:r>
            <a:endParaRPr lang="zh-HK" altLang="en-US" smtClean="0">
              <a:solidFill>
                <a:srgbClr val="00B050"/>
              </a:solidFill>
            </a:endParaRPr>
          </a:p>
        </p:txBody>
      </p:sp>
      <p:pic>
        <p:nvPicPr>
          <p:cNvPr id="12292" name="Picture 5" descr="地藏菩薩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412875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標題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FF0000"/>
                </a:solidFill>
              </a:rPr>
              <a:t>生死的解脫</a:t>
            </a:r>
            <a:endParaRPr lang="zh-HK" altLang="en-US" smtClean="0">
              <a:solidFill>
                <a:srgbClr val="FF0000"/>
              </a:solidFill>
            </a:endParaRPr>
          </a:p>
        </p:txBody>
      </p:sp>
      <p:sp>
        <p:nvSpPr>
          <p:cNvPr id="104451" name="副標題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sz="4000" smtClean="0">
                <a:solidFill>
                  <a:schemeClr val="hlink"/>
                </a:solidFill>
              </a:rPr>
              <a:t>密勒日巴尊者</a:t>
            </a:r>
          </a:p>
          <a:p>
            <a:r>
              <a:rPr lang="zh-TW" altLang="en-US" sz="4000" smtClean="0">
                <a:solidFill>
                  <a:srgbClr val="0000FF"/>
                </a:solidFill>
                <a:ea typeface="文鼎中粗隸" pitchFamily="49" charset="-120"/>
              </a:rPr>
              <a:t>「我的宗教是生死無悔」</a:t>
            </a:r>
            <a:endParaRPr lang="zh-HK" altLang="en-US" sz="4000" smtClean="0">
              <a:solidFill>
                <a:srgbClr val="0000FF"/>
              </a:solidFill>
            </a:endParaRPr>
          </a:p>
        </p:txBody>
      </p:sp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0" y="1125538"/>
            <a:ext cx="1427163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644900"/>
            <a:ext cx="3763962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0" y="1371600"/>
            <a:ext cx="9144000" cy="1828800"/>
          </a:xfrm>
          <a:extLst/>
        </p:spPr>
        <p:txBody>
          <a:bodyPr/>
          <a:lstStyle/>
          <a:p>
            <a:pPr algn="r"/>
            <a:r>
              <a:rPr lang="zh-TW" altLang="en-US" sz="280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itchFamily="18" charset="-120"/>
              </a:rPr>
              <a:t>生死的解脫在於改善你的身心</a:t>
            </a:r>
            <a:r>
              <a:rPr lang="en-US" altLang="zh-TW" sz="280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itchFamily="18" charset="-120"/>
              </a:rPr>
              <a:t/>
            </a:r>
            <a:br>
              <a:rPr lang="en-US" altLang="zh-TW" sz="280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itchFamily="18" charset="-120"/>
              </a:rPr>
            </a:br>
            <a:r>
              <a:rPr lang="zh-TW" altLang="en-US" sz="280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itchFamily="18" charset="-120"/>
              </a:rPr>
              <a:t>由定發慧，放下貪瞋痴</a:t>
            </a:r>
            <a:r>
              <a:rPr lang="en-US" altLang="zh-TW" sz="280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itchFamily="18" charset="-120"/>
              </a:rPr>
              <a:t/>
            </a:r>
            <a:br>
              <a:rPr lang="en-US" altLang="zh-TW" sz="280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itchFamily="18" charset="-120"/>
              </a:rPr>
            </a:br>
            <a:r>
              <a:rPr lang="zh-TW" altLang="en-US" sz="280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itchFamily="18" charset="-120"/>
              </a:rPr>
              <a:t>活在生活中</a:t>
            </a:r>
            <a:endParaRPr lang="zh-HK" altLang="en-US" sz="280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WordArt 6"/>
          <p:cNvSpPr>
            <a:spLocks noChangeArrowheads="1" noChangeShapeType="1" noTextEdit="1"/>
          </p:cNvSpPr>
          <p:nvPr/>
        </p:nvSpPr>
        <p:spPr bwMode="auto">
          <a:xfrm>
            <a:off x="3276600" y="1844675"/>
            <a:ext cx="2881313" cy="2824163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zh-TW" altLang="en-US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新細明體"/>
                <a:ea typeface="新細明體"/>
              </a:rPr>
              <a:t>完</a:t>
            </a:r>
            <a:endParaRPr lang="en-US" sz="3600" kern="10">
              <a:ln w="12700">
                <a:solidFill>
                  <a:srgbClr val="B2B2B2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新細明體"/>
              <a:ea typeface="新細明體"/>
            </a:endParaRPr>
          </a:p>
        </p:txBody>
      </p:sp>
      <p:sp>
        <p:nvSpPr>
          <p:cNvPr id="106499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ctr" eaLnBrk="1" hangingPunct="1"/>
            <a:r>
              <a:rPr lang="en-US" altLang="zh-TW" sz="2800" smtClean="0">
                <a:solidFill>
                  <a:schemeClr val="hlink"/>
                </a:solidFill>
              </a:rPr>
              <a:t>www.mind2spirit.com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644900"/>
            <a:ext cx="3763962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0" y="1371600"/>
            <a:ext cx="9144000" cy="1828800"/>
          </a:xfrm>
          <a:extLst/>
        </p:spPr>
        <p:txBody>
          <a:bodyPr/>
          <a:lstStyle/>
          <a:p>
            <a:pPr algn="r">
              <a:defRPr/>
            </a:pPr>
            <a:r>
              <a:rPr lang="zh-TW" alt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醫學與佛教所要解決的問題是</a:t>
            </a:r>
            <a:r>
              <a:rPr lang="zh-TW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生老病死</a:t>
            </a:r>
            <a:endParaRPr lang="zh-HK" altLang="en-US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775" cy="2344738"/>
          </a:xfrm>
          <a:extLst/>
        </p:spPr>
        <p:txBody>
          <a:bodyPr>
            <a:normAutofit/>
          </a:bodyPr>
          <a:lstStyle/>
          <a:p>
            <a:pPr algn="ctr"/>
            <a:r>
              <a:rPr lang="zh-TW" altLang="en-US" sz="7900" smtClean="0">
                <a:solidFill>
                  <a:srgbClr val="FF0000"/>
                </a:solidFill>
                <a:latin typeface="新細明體" pitchFamily="18" charset="-120"/>
              </a:rPr>
              <a:t>醫佛同緣</a:t>
            </a:r>
            <a:r>
              <a:rPr lang="en-US" altLang="zh-HK" sz="79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itchFamily="18" charset="-120"/>
              </a:rPr>
              <a:t/>
            </a:r>
            <a:br>
              <a:rPr lang="en-US" altLang="zh-HK" sz="79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itchFamily="18" charset="-120"/>
              </a:rPr>
            </a:br>
            <a:r>
              <a:rPr lang="zh-HK" altLang="en-US" sz="79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itchFamily="18" charset="-120"/>
              </a:rPr>
              <a:t>生</a:t>
            </a:r>
            <a:r>
              <a:rPr lang="zh-TW" altLang="en-US" sz="79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itchFamily="18" charset="-120"/>
              </a:rPr>
              <a:t>老病死之謎</a:t>
            </a:r>
            <a:endParaRPr lang="zh-HK" altLang="en-US" sz="7900" smtClean="0">
              <a:solidFill>
                <a:srgbClr val="FF0000"/>
              </a:solidFill>
              <a:latin typeface="新細明體" pitchFamily="18" charset="-120"/>
            </a:endParaRPr>
          </a:p>
        </p:txBody>
      </p:sp>
      <p:sp>
        <p:nvSpPr>
          <p:cNvPr id="14340" name="投影片編號版面配置區 3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D63391E-38CE-4CF0-B558-081EAB5D05D2}" type="slidenum">
              <a:rPr kumimoji="0" lang="zh-TW" altLang="en-US" sz="1200">
                <a:solidFill>
                  <a:srgbClr val="D1EAEE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kumimoji="0" lang="en-US" altLang="zh-TW" sz="1200">
              <a:solidFill>
                <a:srgbClr val="D1EAEE"/>
              </a:solidFill>
            </a:endParaRPr>
          </a:p>
        </p:txBody>
      </p:sp>
      <p:pic>
        <p:nvPicPr>
          <p:cNvPr id="14341" name="Picture 7" descr="C:\Users\user\Dropbox\Photos\佛教圖片\身心禪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516563"/>
            <a:ext cx="123825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8421687" cy="1362075"/>
          </a:xfrm>
        </p:spPr>
        <p:txBody>
          <a:bodyPr/>
          <a:lstStyle/>
          <a:p>
            <a:r>
              <a:rPr lang="zh-TW" altLang="en-US" sz="3200" b="0" cap="none" smtClean="0">
                <a:solidFill>
                  <a:srgbClr val="0000FF"/>
                </a:solidFill>
              </a:rPr>
              <a:t>為什麼生世間上　此間許多哀與傷</a:t>
            </a:r>
            <a:r>
              <a:rPr lang="en-US" altLang="zh-TW" sz="3200" b="0" cap="none" smtClean="0">
                <a:solidFill>
                  <a:srgbClr val="0000FF"/>
                </a:solidFill>
              </a:rPr>
              <a:t/>
            </a:r>
            <a:br>
              <a:rPr lang="en-US" altLang="zh-TW" sz="3200" b="0" cap="none" smtClean="0">
                <a:solidFill>
                  <a:srgbClr val="0000FF"/>
                </a:solidFill>
              </a:rPr>
            </a:br>
            <a:r>
              <a:rPr lang="zh-TW" altLang="en-US" sz="3200" b="0" cap="none" smtClean="0">
                <a:solidFill>
                  <a:srgbClr val="0000FF"/>
                </a:solidFill>
              </a:rPr>
              <a:t>為什麼雙鬢班白　光采消失面容上</a:t>
            </a:r>
            <a:r>
              <a:rPr lang="en-US" altLang="zh-TW" sz="3200" b="0" cap="none" smtClean="0">
                <a:solidFill>
                  <a:srgbClr val="0000FF"/>
                </a:solidFill>
              </a:rPr>
              <a:t/>
            </a:r>
            <a:br>
              <a:rPr lang="en-US" altLang="zh-TW" sz="3200" b="0" cap="none" smtClean="0">
                <a:solidFill>
                  <a:srgbClr val="0000FF"/>
                </a:solidFill>
              </a:rPr>
            </a:br>
            <a:r>
              <a:rPr lang="zh-TW" altLang="en-US" sz="3200" b="0" cap="none" smtClean="0">
                <a:solidFill>
                  <a:srgbClr val="0000FF"/>
                </a:solidFill>
              </a:rPr>
              <a:t>為什麼齒髮俱落　一張怪模樣</a:t>
            </a:r>
            <a:r>
              <a:rPr lang="en-US" altLang="zh-TW" sz="3200" b="0" cap="none" smtClean="0">
                <a:solidFill>
                  <a:srgbClr val="0000FF"/>
                </a:solidFill>
              </a:rPr>
              <a:t/>
            </a:r>
            <a:br>
              <a:rPr lang="en-US" altLang="zh-TW" sz="3200" b="0" cap="none" smtClean="0">
                <a:solidFill>
                  <a:srgbClr val="0000FF"/>
                </a:solidFill>
              </a:rPr>
            </a:br>
            <a:r>
              <a:rPr lang="zh-TW" altLang="en-US" sz="3200" b="0" cap="none" smtClean="0">
                <a:solidFill>
                  <a:srgbClr val="0000FF"/>
                </a:solidFill>
              </a:rPr>
              <a:t>是眾生必須經過　四苦根本是平常</a:t>
            </a:r>
            <a:endParaRPr lang="zh-HK" altLang="en-US" sz="3200" cap="none" smtClean="0">
              <a:solidFill>
                <a:srgbClr val="0000FF"/>
              </a:solidFill>
            </a:endParaRPr>
          </a:p>
        </p:txBody>
      </p:sp>
      <p:sp>
        <p:nvSpPr>
          <p:cNvPr id="1536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HK" altLang="en-US" sz="2800" smtClean="0">
                <a:solidFill>
                  <a:srgbClr val="00B050"/>
                </a:solidFill>
              </a:rPr>
              <a:t>為什麼</a:t>
            </a:r>
            <a:r>
              <a:rPr lang="en-US" altLang="zh-HK" sz="2800" smtClean="0">
                <a:solidFill>
                  <a:srgbClr val="00B050"/>
                </a:solidFill>
              </a:rPr>
              <a:t>	</a:t>
            </a:r>
            <a:r>
              <a:rPr lang="zh-TW" altLang="en-US" sz="2800" smtClean="0">
                <a:solidFill>
                  <a:srgbClr val="00B050"/>
                </a:solidFill>
              </a:rPr>
              <a:t>作詞：鄭國江</a:t>
            </a:r>
            <a:endParaRPr lang="zh-HK" altLang="en-US" sz="2800" smtClean="0">
              <a:solidFill>
                <a:srgbClr val="00B050"/>
              </a:solidFill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268413"/>
            <a:ext cx="288290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smtClean="0">
                <a:solidFill>
                  <a:srgbClr val="FF0000"/>
                </a:solidFill>
              </a:rPr>
              <a:t>緣起性空</a:t>
            </a:r>
          </a:p>
        </p:txBody>
      </p:sp>
      <p:sp>
        <p:nvSpPr>
          <p:cNvPr id="16387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287338" y="2349500"/>
            <a:ext cx="4206875" cy="216058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zh-TW" altLang="en-US" sz="2800" smtClean="0"/>
              <a:t>	</a:t>
            </a:r>
            <a:r>
              <a:rPr lang="zh-TW" altLang="en-US" sz="4000" smtClean="0">
                <a:solidFill>
                  <a:srgbClr val="0000FF"/>
                </a:solidFill>
              </a:rPr>
              <a:t>萌芽禪觀</a:t>
            </a:r>
          </a:p>
          <a:p>
            <a:pPr>
              <a:buFont typeface="Wingdings" pitchFamily="2" charset="2"/>
              <a:buNone/>
            </a:pPr>
            <a:r>
              <a:rPr lang="zh-TW" altLang="en-US" sz="4000" smtClean="0">
                <a:solidFill>
                  <a:srgbClr val="0000FF"/>
                </a:solidFill>
              </a:rPr>
              <a:t>	</a:t>
            </a:r>
            <a:r>
              <a:rPr lang="en-US" altLang="zh-TW" sz="4000" smtClean="0">
                <a:solidFill>
                  <a:srgbClr val="0000FF"/>
                </a:solidFill>
              </a:rPr>
              <a:t>BUDDING MEDICTATION</a:t>
            </a:r>
          </a:p>
        </p:txBody>
      </p:sp>
      <p:pic>
        <p:nvPicPr>
          <p:cNvPr id="16388" name="Picture 4" descr="東坪洲4Feb200325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"/>
          <a:stretch>
            <a:fillRect/>
          </a:stretch>
        </p:blipFill>
        <p:spPr>
          <a:xfrm>
            <a:off x="4883150" y="1905000"/>
            <a:ext cx="3732213" cy="4194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標題 2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775" cy="2344738"/>
          </a:xfrm>
        </p:spPr>
        <p:txBody>
          <a:bodyPr/>
          <a:lstStyle/>
          <a:p>
            <a:pPr algn="ctr"/>
            <a:r>
              <a:rPr lang="zh-TW" altLang="en-US" sz="6600" smtClean="0">
                <a:solidFill>
                  <a:srgbClr val="FF0000"/>
                </a:solidFill>
                <a:latin typeface="新細明體" pitchFamily="18" charset="-120"/>
              </a:rPr>
              <a:t>生</a:t>
            </a:r>
            <a:endParaRPr lang="zh-HK" altLang="en-US" sz="6600" smtClean="0">
              <a:solidFill>
                <a:srgbClr val="FF0000"/>
              </a:solidFill>
              <a:latin typeface="新細明體" pitchFamily="18" charset="-120"/>
            </a:endParaRPr>
          </a:p>
        </p:txBody>
      </p:sp>
      <p:sp>
        <p:nvSpPr>
          <p:cNvPr id="17412" name="投影片編號版面配置區 3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7B8FD3C1-3D1C-41E4-804B-6147740D3D1D}" type="slidenum">
              <a:rPr kumimoji="0" lang="zh-TW" altLang="en-US" sz="1200">
                <a:solidFill>
                  <a:srgbClr val="D1EAEE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kumimoji="0" lang="en-US" altLang="zh-TW" sz="1200">
              <a:solidFill>
                <a:srgbClr val="D1EAEE"/>
              </a:solidFill>
            </a:endParaRPr>
          </a:p>
        </p:txBody>
      </p:sp>
      <p:pic>
        <p:nvPicPr>
          <p:cNvPr id="17413" name="Picture 7" descr="C:\Users\user\Dropbox\Photos\佛教圖片\身心禪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516563"/>
            <a:ext cx="123825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標題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6000" smtClean="0">
                <a:solidFill>
                  <a:srgbClr val="FF0000"/>
                </a:solidFill>
              </a:rPr>
              <a:t>生命</a:t>
            </a:r>
            <a:endParaRPr lang="zh-HK" altLang="en-US" sz="6000" smtClean="0">
              <a:solidFill>
                <a:srgbClr val="FF0000"/>
              </a:solidFill>
            </a:endParaRPr>
          </a:p>
        </p:txBody>
      </p:sp>
      <p:sp>
        <p:nvSpPr>
          <p:cNvPr id="18435" name="副標題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zh-TW" altLang="en-US" sz="4800" smtClean="0">
                <a:solidFill>
                  <a:srgbClr val="0000FF"/>
                </a:solidFill>
              </a:rPr>
              <a:t>生從何來</a:t>
            </a:r>
            <a:endParaRPr lang="en-US" altLang="zh-TW" sz="4800" smtClean="0">
              <a:solidFill>
                <a:srgbClr val="0000FF"/>
              </a:solidFill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285875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zh-TW" altLang="en-US" sz="7200" dirty="0" smtClean="0">
                <a:solidFill>
                  <a:srgbClr val="0000FF"/>
                </a:solidFill>
                <a:latin typeface="+mn-ea"/>
                <a:ea typeface="+mn-ea"/>
              </a:rPr>
              <a:t>生</a:t>
            </a:r>
          </a:p>
        </p:txBody>
      </p:sp>
      <p:pic>
        <p:nvPicPr>
          <p:cNvPr id="19459" name="Picture 4" descr="16244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1557338"/>
            <a:ext cx="1081088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5" descr="0d63eee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4797425"/>
            <a:ext cx="12033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6" descr="20051110123332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2997200"/>
            <a:ext cx="11874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7" descr="6-4-2-1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5" y="2133600"/>
            <a:ext cx="1169988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8" descr="260px-Morechicks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2060575"/>
            <a:ext cx="84455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9" descr="fetusfinal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60800"/>
            <a:ext cx="7905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0" descr="75278845_1096ad10e2_o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3" y="4005263"/>
            <a:ext cx="10541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1" descr="mama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3141663"/>
            <a:ext cx="89693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2" descr="10041">
            <a:hlinkClick r:id="rId18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2276475"/>
            <a:ext cx="90487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13" descr="Img223294884">
            <a:hlinkClick r:id="rId20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1620838"/>
            <a:ext cx="10541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zh-TW" altLang="en-US" dirty="0" smtClean="0">
                <a:solidFill>
                  <a:srgbClr val="0000FF"/>
                </a:solidFill>
              </a:rPr>
              <a:t>妊娠婦女在誕下新生命時</a:t>
            </a:r>
            <a:br>
              <a:rPr lang="zh-TW" altLang="en-US" dirty="0" smtClean="0">
                <a:solidFill>
                  <a:srgbClr val="0000FF"/>
                </a:solidFill>
              </a:rPr>
            </a:br>
            <a:r>
              <a:rPr lang="zh-TW" altLang="en-US" dirty="0" smtClean="0">
                <a:solidFill>
                  <a:srgbClr val="0000FF"/>
                </a:solidFill>
              </a:rPr>
              <a:t>自己亦獲得重生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2313" y="2906713"/>
            <a:ext cx="8313737" cy="1500187"/>
          </a:xfrm>
        </p:spPr>
        <p:txBody>
          <a:bodyPr/>
          <a:lstStyle/>
          <a:p>
            <a:r>
              <a:rPr lang="en-US" altLang="zh-TW" i="1" smtClean="0">
                <a:solidFill>
                  <a:srgbClr val="00B050"/>
                </a:solidFill>
              </a:rPr>
              <a:t>Pregnant woman is preparing two births: her baby’s and her own rebirth</a:t>
            </a:r>
          </a:p>
        </p:txBody>
      </p:sp>
      <p:pic>
        <p:nvPicPr>
          <p:cNvPr id="20484" name="Picture 4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919288"/>
            <a:ext cx="20161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 smtClean="0">
                <a:solidFill>
                  <a:srgbClr val="0000FF"/>
                </a:solidFill>
              </a:rPr>
              <a:t>新生命的誕生</a:t>
            </a:r>
            <a:endParaRPr lang="zh-HK" altLang="en-US" dirty="0">
              <a:solidFill>
                <a:srgbClr val="0000FF"/>
              </a:solidFill>
            </a:endParaRPr>
          </a:p>
        </p:txBody>
      </p:sp>
      <p:sp>
        <p:nvSpPr>
          <p:cNvPr id="21507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2400" smtClean="0">
                <a:solidFill>
                  <a:srgbClr val="00B050"/>
                </a:solidFill>
              </a:rPr>
              <a:t>細胞經由減數分裂產生精子與卵，接著進行受精作用，形成受精卵，最後受精卵進行細胞分裂，發育成新子代</a:t>
            </a:r>
            <a:endParaRPr lang="zh-HK" altLang="en-US" sz="2400" smtClean="0">
              <a:solidFill>
                <a:srgbClr val="00B050"/>
              </a:solidFill>
            </a:endParaRPr>
          </a:p>
        </p:txBody>
      </p:sp>
      <p:sp>
        <p:nvSpPr>
          <p:cNvPr id="21508" name="AutoShape 2" descr="胚胎成長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solidFill>
                <a:schemeClr val="tx1"/>
              </a:solidFill>
            </a:endParaRPr>
          </a:p>
        </p:txBody>
      </p:sp>
      <p:pic>
        <p:nvPicPr>
          <p:cNvPr id="21509" name="Picture 4" descr="胚胎成長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125538"/>
            <a:ext cx="5940425" cy="223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標題 2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775" cy="2344738"/>
          </a:xfrm>
        </p:spPr>
        <p:txBody>
          <a:bodyPr/>
          <a:lstStyle/>
          <a:p>
            <a:pPr algn="ctr"/>
            <a:r>
              <a:rPr lang="zh-TW" altLang="en-US" sz="4400" smtClean="0">
                <a:solidFill>
                  <a:srgbClr val="FF0000"/>
                </a:solidFill>
                <a:latin typeface="新細明體" pitchFamily="18" charset="-120"/>
              </a:rPr>
              <a:t>醫學與</a:t>
            </a:r>
            <a:r>
              <a:rPr lang="zh-TW" altLang="en-US" sz="4800" smtClean="0">
                <a:solidFill>
                  <a:srgbClr val="FF0000"/>
                </a:solidFill>
                <a:latin typeface="新細明體" pitchFamily="18" charset="-120"/>
              </a:rPr>
              <a:t>佛學</a:t>
            </a:r>
            <a:r>
              <a:rPr lang="en-US" altLang="zh-TW" sz="4400" smtClean="0">
                <a:solidFill>
                  <a:srgbClr val="FF0000"/>
                </a:solidFill>
                <a:latin typeface="新細明體" pitchFamily="18" charset="-120"/>
              </a:rPr>
              <a:t/>
            </a:r>
            <a:br>
              <a:rPr lang="en-US" altLang="zh-TW" sz="4400" smtClean="0">
                <a:solidFill>
                  <a:srgbClr val="FF0000"/>
                </a:solidFill>
                <a:latin typeface="新細明體" pitchFamily="18" charset="-120"/>
              </a:rPr>
            </a:br>
            <a:r>
              <a:rPr lang="zh-TW" altLang="en-US" sz="4400" smtClean="0">
                <a:solidFill>
                  <a:srgbClr val="FF0000"/>
                </a:solidFill>
                <a:latin typeface="新細明體" pitchFamily="18" charset="-120"/>
              </a:rPr>
              <a:t>生老病死</a:t>
            </a:r>
            <a:r>
              <a:rPr lang="en-US" altLang="zh-TW" sz="4400" smtClean="0">
                <a:solidFill>
                  <a:srgbClr val="FF0000"/>
                </a:solidFill>
                <a:latin typeface="新細明體" pitchFamily="18" charset="-120"/>
              </a:rPr>
              <a:t/>
            </a:r>
            <a:br>
              <a:rPr lang="en-US" altLang="zh-TW" sz="4400" smtClean="0">
                <a:solidFill>
                  <a:srgbClr val="FF0000"/>
                </a:solidFill>
                <a:latin typeface="新細明體" pitchFamily="18" charset="-120"/>
              </a:rPr>
            </a:br>
            <a:r>
              <a:rPr lang="zh-TW" altLang="en-US" sz="4400" smtClean="0">
                <a:solidFill>
                  <a:srgbClr val="FF0000"/>
                </a:solidFill>
                <a:latin typeface="新細明體" pitchFamily="18" charset="-120"/>
              </a:rPr>
              <a:t>全人健康與戒定慧</a:t>
            </a:r>
            <a:r>
              <a:rPr lang="en-US" altLang="zh-TW" sz="4400" smtClean="0">
                <a:solidFill>
                  <a:srgbClr val="FF0000"/>
                </a:solidFill>
                <a:latin typeface="新細明體" pitchFamily="18" charset="-120"/>
              </a:rPr>
              <a:t/>
            </a:r>
            <a:br>
              <a:rPr lang="en-US" altLang="zh-TW" sz="4400" smtClean="0">
                <a:solidFill>
                  <a:srgbClr val="FF0000"/>
                </a:solidFill>
                <a:latin typeface="新細明體" pitchFamily="18" charset="-120"/>
              </a:rPr>
            </a:br>
            <a:r>
              <a:rPr lang="zh-TW" altLang="en-US" sz="4400" smtClean="0">
                <a:solidFill>
                  <a:srgbClr val="FF0000"/>
                </a:solidFill>
                <a:latin typeface="新細明體" pitchFamily="18" charset="-120"/>
              </a:rPr>
              <a:t>人生的解脫</a:t>
            </a:r>
            <a:endParaRPr lang="zh-HK" altLang="en-US" sz="4400" smtClean="0">
              <a:solidFill>
                <a:srgbClr val="FF0000"/>
              </a:solidFill>
              <a:latin typeface="新細明體" pitchFamily="18" charset="-120"/>
            </a:endParaRPr>
          </a:p>
        </p:txBody>
      </p:sp>
      <p:sp>
        <p:nvSpPr>
          <p:cNvPr id="4100" name="投影片編號版面配置區 3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DE546B81-8771-4C20-A73E-ECB99581013A}" type="slidenum">
              <a:rPr kumimoji="0" lang="zh-TW" altLang="en-US" sz="1200">
                <a:solidFill>
                  <a:srgbClr val="D1EAEE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kumimoji="0" lang="en-US" altLang="zh-TW" sz="1200">
              <a:solidFill>
                <a:srgbClr val="D1EAEE"/>
              </a:solidFill>
            </a:endParaRPr>
          </a:p>
        </p:txBody>
      </p:sp>
      <p:pic>
        <p:nvPicPr>
          <p:cNvPr id="4101" name="Picture 7" descr="C:\Users\user\Dropbox\Photos\佛教圖片\身心禪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516563"/>
            <a:ext cx="123825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203575"/>
            <a:ext cx="4351337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8421687" cy="1362075"/>
          </a:xfrm>
        </p:spPr>
        <p:txBody>
          <a:bodyPr/>
          <a:lstStyle/>
          <a:p>
            <a:pPr>
              <a:defRPr/>
            </a:pPr>
            <a:r>
              <a:rPr lang="en-US" altLang="zh-HK" sz="3600" b="0" dirty="0" smtClean="0">
                <a:solidFill>
                  <a:srgbClr val="0000FF"/>
                </a:solidFill>
              </a:rPr>
              <a:t>CONSCIOUSNESS</a:t>
            </a:r>
            <a:br>
              <a:rPr lang="en-US" altLang="zh-HK" sz="3600" b="0" dirty="0" smtClean="0">
                <a:solidFill>
                  <a:srgbClr val="0000FF"/>
                </a:solidFill>
              </a:rPr>
            </a:br>
            <a:r>
              <a:rPr lang="en-US" altLang="zh-HK" sz="3600" b="0" dirty="0" smtClean="0">
                <a:solidFill>
                  <a:srgbClr val="0000FF"/>
                </a:solidFill>
              </a:rPr>
              <a:t>BEFORE CONCEPTION</a:t>
            </a:r>
            <a:endParaRPr lang="zh-HK" altLang="en-US" sz="3600" b="0" dirty="0">
              <a:solidFill>
                <a:srgbClr val="0000FF"/>
              </a:solidFill>
            </a:endParaRPr>
          </a:p>
        </p:txBody>
      </p:sp>
      <p:sp>
        <p:nvSpPr>
          <p:cNvPr id="22532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HK" altLang="en-US" sz="3600" smtClean="0">
                <a:solidFill>
                  <a:srgbClr val="00B050"/>
                </a:solidFill>
              </a:rPr>
              <a:t>受孕前意識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881063"/>
            <a:ext cx="285750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000" b="0" cap="none" smtClean="0">
                <a:solidFill>
                  <a:srgbClr val="0000FF"/>
                </a:solidFill>
              </a:rPr>
              <a:t>佛說入胎經</a:t>
            </a:r>
            <a:r>
              <a:rPr lang="en-US" altLang="zh-TW" sz="6000" b="0" cap="none" smtClean="0">
                <a:solidFill>
                  <a:srgbClr val="0000FF"/>
                </a:solidFill>
              </a:rPr>
              <a:t/>
            </a:r>
            <a:br>
              <a:rPr lang="en-US" altLang="zh-TW" sz="6000" b="0" cap="none" smtClean="0">
                <a:solidFill>
                  <a:srgbClr val="0000FF"/>
                </a:solidFill>
              </a:rPr>
            </a:br>
            <a:r>
              <a:rPr lang="zh-TW" altLang="en-US" sz="3200" b="0" cap="none" smtClean="0">
                <a:solidFill>
                  <a:srgbClr val="0000FF"/>
                </a:solidFill>
              </a:rPr>
              <a:t>胎教與胎養</a:t>
            </a:r>
            <a:endParaRPr lang="zh-HK" altLang="en-US" sz="3200" b="0" cap="none" smtClean="0">
              <a:solidFill>
                <a:srgbClr val="0000FF"/>
              </a:solidFill>
            </a:endParaRPr>
          </a:p>
        </p:txBody>
      </p:sp>
      <p:sp>
        <p:nvSpPr>
          <p:cNvPr id="23556" name="文字版面配置區 4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953375" cy="1500187"/>
          </a:xfrm>
        </p:spPr>
        <p:txBody>
          <a:bodyPr/>
          <a:lstStyle/>
          <a:p>
            <a:r>
              <a:rPr lang="en-US" altLang="zh-TW" smtClean="0">
                <a:solidFill>
                  <a:srgbClr val="00B050"/>
                </a:solidFill>
              </a:rPr>
              <a:t>『</a:t>
            </a:r>
            <a:r>
              <a:rPr lang="zh-TW" altLang="en-US" smtClean="0">
                <a:solidFill>
                  <a:srgbClr val="00B050"/>
                </a:solidFill>
              </a:rPr>
              <a:t>第一七日處母胎時，名歌羅邏，身相初現猶如生酪，七日之中，內熱煎煮四大漸成。</a:t>
            </a:r>
            <a:r>
              <a:rPr lang="en-US" altLang="zh-TW" smtClean="0">
                <a:solidFill>
                  <a:srgbClr val="00B050"/>
                </a:solidFill>
              </a:rPr>
              <a:t>』</a:t>
            </a:r>
          </a:p>
          <a:p>
            <a:r>
              <a:rPr lang="en-US" altLang="zh-TW" b="1" smtClean="0">
                <a:solidFill>
                  <a:srgbClr val="00B050"/>
                </a:solidFill>
              </a:rPr>
              <a:t>『</a:t>
            </a:r>
            <a:r>
              <a:rPr lang="zh-CN" altLang="en-US" smtClean="0">
                <a:solidFill>
                  <a:srgbClr val="00B050"/>
                </a:solidFill>
              </a:rPr>
              <a:t>父母及子有相感业方入母胎。又彼中有欲入胎时，心即颠倒。若是男者，于母生爱，于父生憎；若是女者，于父生爱，于母生憎。</a:t>
            </a:r>
            <a:r>
              <a:rPr lang="en-US" altLang="zh-TW" smtClean="0">
                <a:solidFill>
                  <a:srgbClr val="00B050"/>
                </a:solidFill>
              </a:rPr>
              <a:t>』</a:t>
            </a:r>
            <a:endParaRPr lang="zh-HK" altLang="en-US" smtClean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88913"/>
            <a:ext cx="3192462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7010400" cy="17526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dirty="0" smtClean="0">
                <a:solidFill>
                  <a:srgbClr val="0000FF"/>
                </a:solidFill>
                <a:latin typeface="+mj-ea"/>
              </a:rPr>
              <a:t>佛教倫理觀</a:t>
            </a:r>
            <a:r>
              <a:rPr lang="en-US" altLang="zh-TW" dirty="0" smtClean="0">
                <a:solidFill>
                  <a:srgbClr val="0000FF"/>
                </a:solidFill>
                <a:latin typeface="+mj-ea"/>
              </a:rPr>
              <a:t>:</a:t>
            </a:r>
            <a:r>
              <a:rPr lang="zh-TW" altLang="en-US" dirty="0" smtClean="0">
                <a:solidFill>
                  <a:srgbClr val="0000FF"/>
                </a:solidFill>
                <a:latin typeface="+mj-ea"/>
              </a:rPr>
              <a:t>生物工程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ctr" eaLnBrk="1" hangingPunct="1"/>
            <a:r>
              <a:rPr lang="zh-TW" altLang="en-US" sz="3600" smtClean="0">
                <a:solidFill>
                  <a:srgbClr val="00B050"/>
                </a:solidFill>
              </a:rPr>
              <a:t>複製科技</a:t>
            </a:r>
          </a:p>
          <a:p>
            <a:pPr algn="ctr" eaLnBrk="1" hangingPunct="1"/>
            <a:r>
              <a:rPr lang="zh-TW" altLang="en-US" sz="3600" smtClean="0">
                <a:solidFill>
                  <a:srgbClr val="00B050"/>
                </a:solidFill>
              </a:rPr>
              <a:t>生殖科技 </a:t>
            </a:r>
            <a:r>
              <a:rPr lang="en-US" altLang="zh-TW" sz="3600" smtClean="0">
                <a:solidFill>
                  <a:srgbClr val="00B050"/>
                </a:solidFill>
              </a:rPr>
              <a:t>/ </a:t>
            </a:r>
            <a:r>
              <a:rPr lang="zh-TW" altLang="en-US" sz="3600" smtClean="0">
                <a:solidFill>
                  <a:srgbClr val="00B050"/>
                </a:solidFill>
              </a:rPr>
              <a:t>代母 </a:t>
            </a:r>
            <a:r>
              <a:rPr kumimoji="0" lang="en-US" altLang="zh-TW" sz="3600" smtClean="0">
                <a:solidFill>
                  <a:srgbClr val="00B050"/>
                </a:solidFill>
              </a:rPr>
              <a:t>/ </a:t>
            </a:r>
            <a:r>
              <a:rPr kumimoji="0" lang="zh-TW" altLang="en-US" sz="3600" smtClean="0">
                <a:solidFill>
                  <a:srgbClr val="00B050"/>
                </a:solidFill>
              </a:rPr>
              <a:t>性別</a:t>
            </a:r>
          </a:p>
          <a:p>
            <a:pPr algn="ctr" eaLnBrk="1" hangingPunct="1"/>
            <a:r>
              <a:rPr kumimoji="0" lang="zh-TW" altLang="en-US" sz="3600" smtClean="0">
                <a:solidFill>
                  <a:srgbClr val="00B050"/>
                </a:solidFill>
              </a:rPr>
              <a:t>臍帶 臍血 </a:t>
            </a:r>
            <a:r>
              <a:rPr kumimoji="0" lang="en-US" altLang="zh-TW" sz="3600" smtClean="0">
                <a:solidFill>
                  <a:srgbClr val="00B050"/>
                </a:solidFill>
              </a:rPr>
              <a:t>/ </a:t>
            </a:r>
            <a:r>
              <a:rPr kumimoji="0" lang="zh-TW" altLang="en-US" sz="3600" smtClean="0">
                <a:solidFill>
                  <a:srgbClr val="00B050"/>
                </a:solidFill>
              </a:rPr>
              <a:t>器官培植</a:t>
            </a:r>
          </a:p>
          <a:p>
            <a:pPr algn="ctr" eaLnBrk="1" hangingPunct="1"/>
            <a:endParaRPr lang="en-US" altLang="zh-TW" sz="2800" smtClean="0">
              <a:solidFill>
                <a:schemeClr val="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902450" cy="1752600"/>
          </a:xfrm>
        </p:spPr>
        <p:txBody>
          <a:bodyPr/>
          <a:lstStyle/>
          <a:p>
            <a:pPr eaLnBrk="1" hangingPunct="1"/>
            <a:r>
              <a:rPr lang="zh-TW" altLang="en-US" smtClean="0">
                <a:solidFill>
                  <a:srgbClr val="0000FF"/>
                </a:solidFill>
                <a:latin typeface="文鼎中粗隸" pitchFamily="49" charset="-120"/>
                <a:ea typeface="文鼎中粗隸" pitchFamily="49" charset="-120"/>
              </a:rPr>
              <a:t>佛教倫理觀</a:t>
            </a:r>
            <a:r>
              <a:rPr lang="en-US" altLang="zh-TW" smtClean="0">
                <a:solidFill>
                  <a:srgbClr val="0000FF"/>
                </a:solidFill>
                <a:latin typeface="文鼎中粗隸" pitchFamily="49" charset="-120"/>
                <a:ea typeface="文鼎中粗隸" pitchFamily="49" charset="-120"/>
              </a:rPr>
              <a:t>:</a:t>
            </a:r>
            <a:r>
              <a:rPr lang="zh-TW" altLang="en-US" smtClean="0">
                <a:solidFill>
                  <a:srgbClr val="0000FF"/>
                </a:solidFill>
                <a:latin typeface="文鼎中粗隸" pitchFamily="49" charset="-120"/>
                <a:ea typeface="文鼎中粗隸" pitchFamily="49" charset="-120"/>
              </a:rPr>
              <a:t>複製科技</a:t>
            </a:r>
            <a:r>
              <a:rPr lang="zh-TW" altLang="en-US" smtClean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zh-TW" altLang="en-US" sz="3600" smtClean="0">
                <a:solidFill>
                  <a:srgbClr val="0000FF"/>
                </a:solidFill>
              </a:rPr>
              <a:t>分子層次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000" smtClean="0">
                <a:solidFill>
                  <a:srgbClr val="00B050"/>
                </a:solidFill>
              </a:rPr>
              <a:t>複製一個基因是指從一個個體中獲取一段</a:t>
            </a:r>
            <a:r>
              <a:rPr lang="zh-TW" altLang="en-US" sz="2000" smtClean="0">
                <a:solidFill>
                  <a:srgbClr val="00B050"/>
                </a:solidFill>
                <a:hlinkClick r:id="rId2" tooltip="基因"/>
              </a:rPr>
              <a:t>基因</a:t>
            </a:r>
            <a:r>
              <a:rPr lang="zh-TW" altLang="en-US" sz="2000" smtClean="0">
                <a:solidFill>
                  <a:srgbClr val="00B050"/>
                </a:solidFill>
              </a:rPr>
              <a:t>（例如：通過</a:t>
            </a:r>
            <a:r>
              <a:rPr lang="en-US" altLang="zh-TW" sz="2000" smtClean="0">
                <a:solidFill>
                  <a:srgbClr val="00B050"/>
                </a:solidFill>
                <a:hlinkClick r:id="rId3" tooltip="PCR"/>
              </a:rPr>
              <a:t>PCR</a:t>
            </a:r>
            <a:r>
              <a:rPr lang="zh-TW" altLang="en-US" sz="2000" smtClean="0">
                <a:solidFill>
                  <a:srgbClr val="00B050"/>
                </a:solidFill>
              </a:rPr>
              <a:t>的方法），然後將其插入另外一個個體（通常是通過載體），再加以研究或利用。複製有時候是指成功地鑒定出某種</a:t>
            </a:r>
            <a:r>
              <a:rPr lang="zh-TW" altLang="en-US" sz="2000" smtClean="0">
                <a:solidFill>
                  <a:srgbClr val="00B050"/>
                </a:solidFill>
                <a:hlinkClick r:id="rId4" tooltip="顯性"/>
              </a:rPr>
              <a:t>顯性</a:t>
            </a:r>
            <a:r>
              <a:rPr lang="zh-TW" altLang="en-US" sz="2000" smtClean="0">
                <a:solidFill>
                  <a:srgbClr val="00B050"/>
                </a:solidFill>
              </a:rPr>
              <a:t>的</a:t>
            </a:r>
            <a:r>
              <a:rPr lang="zh-TW" altLang="en-US" sz="2000" smtClean="0">
                <a:solidFill>
                  <a:srgbClr val="00B050"/>
                </a:solidFill>
                <a:hlinkClick r:id="rId2" tooltip="基因"/>
              </a:rPr>
              <a:t>基因</a:t>
            </a:r>
            <a:endParaRPr lang="zh-TW" altLang="en-US" sz="2000" smtClean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zh-TW" altLang="en-US" sz="4800" smtClean="0">
                <a:solidFill>
                  <a:srgbClr val="0000FF"/>
                </a:solidFill>
                <a:latin typeface="文鼎中粗隸" pitchFamily="49" charset="-120"/>
                <a:ea typeface="文鼎中粗隸" pitchFamily="49" charset="-120"/>
              </a:rPr>
              <a:t>佛教倫理觀</a:t>
            </a:r>
            <a:r>
              <a:rPr lang="en-US" altLang="zh-TW" sz="4800" smtClean="0">
                <a:solidFill>
                  <a:srgbClr val="0000FF"/>
                </a:solidFill>
                <a:latin typeface="文鼎中粗隸" pitchFamily="49" charset="-120"/>
                <a:ea typeface="文鼎中粗隸" pitchFamily="49" charset="-120"/>
              </a:rPr>
              <a:t>:</a:t>
            </a:r>
            <a:r>
              <a:rPr lang="zh-TW" altLang="en-US" sz="4800" smtClean="0">
                <a:solidFill>
                  <a:srgbClr val="0000FF"/>
                </a:solidFill>
                <a:latin typeface="文鼎中粗隸" pitchFamily="49" charset="-120"/>
                <a:ea typeface="文鼎中粗隸" pitchFamily="49" charset="-120"/>
              </a:rPr>
              <a:t>複製科技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zh-TW" altLang="en-US" sz="2800" smtClean="0">
                <a:solidFill>
                  <a:srgbClr val="00B050"/>
                </a:solidFill>
              </a:rPr>
              <a:t>個體複製</a:t>
            </a:r>
          </a:p>
          <a:p>
            <a:pPr algn="ctr" eaLnBrk="1" hangingPunct="1">
              <a:lnSpc>
                <a:spcPct val="90000"/>
              </a:lnSpc>
            </a:pPr>
            <a:r>
              <a:rPr lang="zh-TW" altLang="en-US" sz="2800" smtClean="0">
                <a:solidFill>
                  <a:srgbClr val="CC3300"/>
                </a:solidFill>
              </a:rPr>
              <a:t>以</a:t>
            </a:r>
            <a:r>
              <a:rPr lang="zh-TW" altLang="en-US" sz="2800" smtClean="0">
                <a:solidFill>
                  <a:srgbClr val="CC3300"/>
                </a:solidFill>
                <a:hlinkClick r:id="rId2" tooltip="人工誘導"/>
              </a:rPr>
              <a:t>人工誘導</a:t>
            </a:r>
            <a:r>
              <a:rPr lang="zh-TW" altLang="en-US" sz="2800" smtClean="0">
                <a:solidFill>
                  <a:srgbClr val="CC3300"/>
                </a:solidFill>
              </a:rPr>
              <a:t>的</a:t>
            </a:r>
            <a:r>
              <a:rPr lang="zh-TW" altLang="en-US" sz="2800" smtClean="0">
                <a:solidFill>
                  <a:srgbClr val="CC3300"/>
                </a:solidFill>
                <a:hlinkClick r:id="rId3" tooltip="無性生殖"/>
              </a:rPr>
              <a:t>無性生殖</a:t>
            </a:r>
            <a:r>
              <a:rPr lang="zh-TW" altLang="en-US" sz="2800" smtClean="0">
                <a:solidFill>
                  <a:srgbClr val="CC3300"/>
                </a:solidFill>
              </a:rPr>
              <a:t>方式或者自然的無性生殖方式（例如：</a:t>
            </a:r>
            <a:r>
              <a:rPr lang="zh-TW" altLang="en-US" sz="2800" smtClean="0">
                <a:solidFill>
                  <a:srgbClr val="CC3300"/>
                </a:solidFill>
                <a:hlinkClick r:id="rId4" tooltip="植物"/>
              </a:rPr>
              <a:t>植物</a:t>
            </a:r>
            <a:r>
              <a:rPr lang="zh-TW" altLang="en-US" sz="2800" smtClean="0">
                <a:solidFill>
                  <a:srgbClr val="CC3300"/>
                </a:solidFill>
              </a:rPr>
              <a:t>），產生與原個體有完全相同</a:t>
            </a:r>
            <a:r>
              <a:rPr lang="zh-TW" altLang="en-US" sz="2800" smtClean="0">
                <a:solidFill>
                  <a:srgbClr val="CC3300"/>
                </a:solidFill>
                <a:hlinkClick r:id="rId5" tooltip="基因組"/>
              </a:rPr>
              <a:t>基因組</a:t>
            </a:r>
            <a:r>
              <a:rPr lang="zh-TW" altLang="en-US" sz="2800" smtClean="0">
                <a:solidFill>
                  <a:srgbClr val="CC3300"/>
                </a:solidFill>
              </a:rPr>
              <a:t>之後代的過程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z="4400" dirty="0" smtClean="0">
                <a:solidFill>
                  <a:srgbClr val="0000FF"/>
                </a:solidFill>
                <a:latin typeface="+mn-ea"/>
                <a:ea typeface="+mn-ea"/>
              </a:rPr>
              <a:t>佛教倫理觀</a:t>
            </a:r>
            <a:r>
              <a:rPr lang="en-US" altLang="zh-TW" sz="4400" dirty="0" smtClean="0">
                <a:solidFill>
                  <a:srgbClr val="0000FF"/>
                </a:solidFill>
                <a:latin typeface="+mn-ea"/>
                <a:ea typeface="+mn-ea"/>
              </a:rPr>
              <a:t>:</a:t>
            </a:r>
            <a:r>
              <a:rPr lang="zh-TW" altLang="en-US" sz="4400" dirty="0" smtClean="0">
                <a:solidFill>
                  <a:srgbClr val="0000FF"/>
                </a:solidFill>
                <a:latin typeface="+mn-ea"/>
                <a:ea typeface="+mn-ea"/>
              </a:rPr>
              <a:t>個體複製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zh-TW" altLang="en-US" sz="1500" smtClean="0">
                <a:hlinkClick r:id="rId3" tooltip="蛙"/>
              </a:rPr>
              <a:t>蛙</a:t>
            </a:r>
            <a:r>
              <a:rPr lang="zh-TW" altLang="en-US" sz="1500" smtClean="0"/>
              <a:t>：</a:t>
            </a:r>
            <a:r>
              <a:rPr lang="en-US" altLang="zh-TW" sz="1500" smtClean="0">
                <a:hlinkClick r:id="rId4" tooltip="1962年"/>
              </a:rPr>
              <a:t>1962</a:t>
            </a:r>
            <a:r>
              <a:rPr lang="zh-TW" altLang="en-US" sz="1500" smtClean="0">
                <a:hlinkClick r:id="rId4" tooltip="1962年"/>
              </a:rPr>
              <a:t>年</a:t>
            </a:r>
            <a:r>
              <a:rPr lang="zh-TW" altLang="en-US" sz="1500" smtClean="0"/>
              <a:t>，未成功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1500" smtClean="0">
                <a:hlinkClick r:id="rId5" tooltip="鯉魚"/>
              </a:rPr>
              <a:t>鯉魚</a:t>
            </a:r>
            <a:r>
              <a:rPr lang="zh-TW" altLang="en-US" sz="1500" smtClean="0"/>
              <a:t>：</a:t>
            </a:r>
            <a:r>
              <a:rPr lang="en-US" altLang="zh-TW" sz="1500" smtClean="0">
                <a:hlinkClick r:id="rId6" tooltip="1963年"/>
              </a:rPr>
              <a:t>1963</a:t>
            </a:r>
            <a:r>
              <a:rPr lang="zh-TW" altLang="en-US" sz="1500" smtClean="0">
                <a:hlinkClick r:id="rId6" tooltip="1963年"/>
              </a:rPr>
              <a:t>年</a:t>
            </a:r>
            <a:r>
              <a:rPr lang="zh-TW" altLang="en-US" sz="1500" smtClean="0"/>
              <a:t>，中國科學家</a:t>
            </a:r>
            <a:r>
              <a:rPr lang="zh-TW" altLang="en-US" sz="1500" smtClean="0">
                <a:hlinkClick r:id="rId7" tooltip="童第周"/>
              </a:rPr>
              <a:t>童第周</a:t>
            </a:r>
            <a:r>
              <a:rPr lang="zh-TW" altLang="en-US" sz="1500" smtClean="0"/>
              <a:t>在</a:t>
            </a:r>
            <a:r>
              <a:rPr lang="en-US" altLang="zh-TW" sz="1500" smtClean="0"/>
              <a:t>1963</a:t>
            </a:r>
            <a:r>
              <a:rPr lang="zh-TW" altLang="en-US" sz="1500" smtClean="0"/>
              <a:t>年通過將一隻雄性鯉魚</a:t>
            </a:r>
            <a:r>
              <a:rPr lang="en-US" altLang="zh-TW" sz="1500" smtClean="0"/>
              <a:t>DNA</a:t>
            </a:r>
            <a:r>
              <a:rPr lang="zh-TW" altLang="en-US" sz="1500" smtClean="0"/>
              <a:t>插入來自雌性鯉魚的卵成功複製了一隻雌性鯉魚，比</a:t>
            </a:r>
            <a:r>
              <a:rPr lang="zh-TW" altLang="en-US" sz="1500" smtClean="0">
                <a:hlinkClick r:id="rId8" tooltip="多利"/>
              </a:rPr>
              <a:t>多利羊</a:t>
            </a:r>
            <a:r>
              <a:rPr lang="zh-TW" altLang="en-US" sz="1500" smtClean="0"/>
              <a:t>的複製早了</a:t>
            </a:r>
            <a:r>
              <a:rPr lang="en-US" altLang="zh-TW" sz="1500" smtClean="0"/>
              <a:t>33</a:t>
            </a:r>
            <a:r>
              <a:rPr lang="zh-TW" altLang="en-US" sz="1500" smtClean="0"/>
              <a:t>年。但由於相關論文是發表在一本中文科學期刊，並沒有翻譯成英文，所以並不為國際上所知曉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1500" smtClean="0">
                <a:hlinkClick r:id="rId9" tooltip="綿羊"/>
              </a:rPr>
              <a:t>綿羊</a:t>
            </a:r>
            <a:r>
              <a:rPr lang="zh-TW" altLang="en-US" sz="1500" smtClean="0"/>
              <a:t>：</a:t>
            </a:r>
            <a:r>
              <a:rPr lang="en-US" altLang="zh-TW" sz="1500" smtClean="0">
                <a:hlinkClick r:id="rId10" tooltip="1996年"/>
              </a:rPr>
              <a:t>1996</a:t>
            </a:r>
            <a:r>
              <a:rPr lang="zh-TW" altLang="en-US" sz="1500" smtClean="0">
                <a:hlinkClick r:id="rId10" tooltip="1996年"/>
              </a:rPr>
              <a:t>年</a:t>
            </a:r>
            <a:r>
              <a:rPr lang="zh-TW" altLang="en-US" sz="1500" smtClean="0"/>
              <a:t>，</a:t>
            </a:r>
            <a:r>
              <a:rPr lang="zh-TW" altLang="en-US" sz="1500" smtClean="0">
                <a:hlinkClick r:id="rId8" tooltip="多利"/>
              </a:rPr>
              <a:t>多利羊</a:t>
            </a:r>
            <a:r>
              <a:rPr lang="zh-TW" altLang="en-US" sz="1500" smtClean="0"/>
              <a:t>（</a:t>
            </a:r>
            <a:r>
              <a:rPr lang="en-US" altLang="zh-TW" sz="1500" smtClean="0"/>
              <a:t>Dolly</a:t>
            </a:r>
            <a:r>
              <a:rPr lang="zh-TW" altLang="en-US" sz="1500" smtClean="0"/>
              <a:t>）英國魏爾邁</a:t>
            </a:r>
            <a:r>
              <a:rPr lang="en-US" altLang="zh-TW" sz="1500" smtClean="0"/>
              <a:t>(Ian Wilmut)</a:t>
            </a:r>
            <a:endParaRPr lang="zh-TW" altLang="en-US" sz="1500" smtClean="0"/>
          </a:p>
          <a:p>
            <a:pPr eaLnBrk="1" hangingPunct="1">
              <a:lnSpc>
                <a:spcPct val="80000"/>
              </a:lnSpc>
            </a:pPr>
            <a:r>
              <a:rPr lang="zh-TW" altLang="en-US" sz="1500" smtClean="0">
                <a:hlinkClick r:id="rId11" tooltip="小鼠"/>
              </a:rPr>
              <a:t>小鼠</a:t>
            </a:r>
            <a:r>
              <a:rPr lang="zh-TW" altLang="en-US" sz="1500" smtClean="0"/>
              <a:t>：</a:t>
            </a:r>
            <a:r>
              <a:rPr lang="en-US" altLang="zh-TW" sz="1500" smtClean="0"/>
              <a:t>1998</a:t>
            </a:r>
            <a:r>
              <a:rPr lang="zh-TW" altLang="en-US" sz="1500" smtClean="0"/>
              <a:t>年，</a:t>
            </a:r>
            <a:r>
              <a:rPr lang="en-US" altLang="zh-TW" sz="1500" smtClean="0"/>
              <a:t>Cumulina</a:t>
            </a:r>
            <a:r>
              <a:rPr lang="zh-TW" altLang="en-US" sz="1500" smtClean="0"/>
              <a:t>；夏威夷大學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1500" smtClean="0">
                <a:hlinkClick r:id="rId12" tooltip="獼猴"/>
              </a:rPr>
              <a:t>獼猴</a:t>
            </a:r>
            <a:r>
              <a:rPr lang="en-US" altLang="zh-TW" sz="1500" smtClean="0"/>
              <a:t>: </a:t>
            </a:r>
            <a:r>
              <a:rPr lang="en-US" altLang="zh-TW" sz="1500" smtClean="0">
                <a:hlinkClick r:id="rId13" tooltip="2000年"/>
              </a:rPr>
              <a:t>2000</a:t>
            </a:r>
            <a:r>
              <a:rPr lang="zh-TW" altLang="en-US" sz="1500" smtClean="0">
                <a:hlinkClick r:id="rId13" tooltip="2000年"/>
              </a:rPr>
              <a:t>年</a:t>
            </a:r>
            <a:r>
              <a:rPr lang="en-US" altLang="zh-TW" sz="1500" smtClean="0"/>
              <a:t>1</a:t>
            </a:r>
            <a:r>
              <a:rPr lang="zh-TW" altLang="en-US" sz="1500" smtClean="0"/>
              <a:t>月，</a:t>
            </a:r>
            <a:r>
              <a:rPr lang="en-US" altLang="zh-TW" sz="1500" smtClean="0"/>
              <a:t>Tetra</a:t>
            </a:r>
            <a:r>
              <a:rPr lang="zh-TW" altLang="en-US" sz="1500" smtClean="0"/>
              <a:t>，雌性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1500" smtClean="0">
                <a:hlinkClick r:id="rId14" tooltip="豬"/>
              </a:rPr>
              <a:t>豬</a:t>
            </a:r>
            <a:r>
              <a:rPr lang="zh-TW" altLang="en-US" sz="1500" smtClean="0"/>
              <a:t>：</a:t>
            </a:r>
            <a:r>
              <a:rPr lang="en-US" altLang="zh-TW" sz="1500" smtClean="0"/>
              <a:t>2000</a:t>
            </a:r>
            <a:r>
              <a:rPr lang="zh-TW" altLang="en-US" sz="1500" smtClean="0"/>
              <a:t>年</a:t>
            </a:r>
            <a:r>
              <a:rPr lang="en-US" altLang="zh-TW" sz="1500" smtClean="0"/>
              <a:t>3</a:t>
            </a:r>
            <a:r>
              <a:rPr lang="zh-TW" altLang="en-US" sz="1500" smtClean="0"/>
              <a:t>月，</a:t>
            </a:r>
            <a:r>
              <a:rPr lang="en-US" altLang="zh-TW" sz="1500" smtClean="0"/>
              <a:t>5</a:t>
            </a:r>
            <a:r>
              <a:rPr lang="zh-TW" altLang="en-US" sz="1500" smtClean="0"/>
              <a:t>隻</a:t>
            </a:r>
            <a:r>
              <a:rPr lang="zh-TW" altLang="en-US" sz="1500" smtClean="0">
                <a:hlinkClick r:id="rId15" tooltip="蘇格蘭"/>
              </a:rPr>
              <a:t>蘇格蘭</a:t>
            </a:r>
            <a:r>
              <a:rPr lang="en-US" altLang="zh-TW" sz="1500" smtClean="0"/>
              <a:t>PPL</a:t>
            </a:r>
            <a:r>
              <a:rPr lang="zh-TW" altLang="en-US" sz="1500" smtClean="0"/>
              <a:t>小豬；</a:t>
            </a:r>
            <a:r>
              <a:rPr lang="en-US" altLang="zh-TW" sz="1500" smtClean="0"/>
              <a:t>8</a:t>
            </a:r>
            <a:r>
              <a:rPr lang="zh-TW" altLang="en-US" sz="1500" smtClean="0"/>
              <a:t>月，</a:t>
            </a:r>
            <a:r>
              <a:rPr lang="en-US" altLang="zh-TW" sz="1500" smtClean="0"/>
              <a:t>Xena</a:t>
            </a:r>
            <a:r>
              <a:rPr lang="zh-TW" altLang="en-US" sz="1500" smtClean="0"/>
              <a:t>，雌性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1500" smtClean="0">
                <a:hlinkClick r:id="rId16" tooltip="牛"/>
              </a:rPr>
              <a:t>牛</a:t>
            </a:r>
            <a:r>
              <a:rPr lang="zh-TW" altLang="en-US" sz="1500" smtClean="0"/>
              <a:t>：</a:t>
            </a:r>
            <a:r>
              <a:rPr lang="en-US" altLang="zh-TW" sz="1500" smtClean="0">
                <a:hlinkClick r:id="rId17" tooltip="2001年"/>
              </a:rPr>
              <a:t>2001</a:t>
            </a:r>
            <a:r>
              <a:rPr lang="zh-TW" altLang="en-US" sz="1500" smtClean="0">
                <a:hlinkClick r:id="rId17" tooltip="2001年"/>
              </a:rPr>
              <a:t>年</a:t>
            </a:r>
            <a:r>
              <a:rPr lang="zh-TW" altLang="en-US" sz="1500" smtClean="0"/>
              <a:t>，</a:t>
            </a:r>
            <a:r>
              <a:rPr lang="en-US" altLang="zh-TW" sz="1500" smtClean="0"/>
              <a:t>Alpha</a:t>
            </a:r>
            <a:r>
              <a:rPr lang="zh-TW" altLang="en-US" sz="1500" smtClean="0"/>
              <a:t>和</a:t>
            </a:r>
            <a:r>
              <a:rPr lang="en-US" altLang="zh-TW" sz="1500" smtClean="0"/>
              <a:t>Beta</a:t>
            </a:r>
            <a:r>
              <a:rPr lang="zh-TW" altLang="en-US" sz="1500" smtClean="0"/>
              <a:t>，雄性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1500" smtClean="0">
                <a:hlinkClick r:id="rId18" tooltip="貓"/>
              </a:rPr>
              <a:t>貓</a:t>
            </a:r>
            <a:r>
              <a:rPr lang="zh-TW" altLang="en-US" sz="1500" smtClean="0"/>
              <a:t>：</a:t>
            </a:r>
            <a:r>
              <a:rPr lang="en-US" altLang="zh-TW" sz="1500" smtClean="0"/>
              <a:t>2001</a:t>
            </a:r>
            <a:r>
              <a:rPr lang="zh-TW" altLang="en-US" sz="1500" smtClean="0"/>
              <a:t>年底，</a:t>
            </a:r>
            <a:r>
              <a:rPr lang="en-US" altLang="zh-TW" sz="1500" smtClean="0"/>
              <a:t>CopyCat</a:t>
            </a:r>
            <a:r>
              <a:rPr lang="zh-TW" altLang="en-US" sz="1500" smtClean="0"/>
              <a:t>（</a:t>
            </a:r>
            <a:r>
              <a:rPr lang="en-US" altLang="zh-TW" sz="1500" smtClean="0"/>
              <a:t>CC</a:t>
            </a:r>
            <a:r>
              <a:rPr lang="zh-TW" altLang="en-US" sz="1500" smtClean="0"/>
              <a:t>），雌性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1500" smtClean="0">
                <a:hlinkClick r:id="rId19" tooltip="兔"/>
              </a:rPr>
              <a:t>兔</a:t>
            </a:r>
            <a:r>
              <a:rPr lang="zh-TW" altLang="en-US" sz="1500" smtClean="0"/>
              <a:t>：</a:t>
            </a:r>
            <a:r>
              <a:rPr lang="en-US" altLang="zh-TW" sz="1500" smtClean="0">
                <a:hlinkClick r:id="rId20" tooltip="2003年"/>
              </a:rPr>
              <a:t>2003</a:t>
            </a:r>
            <a:r>
              <a:rPr lang="zh-TW" altLang="en-US" sz="1500" smtClean="0">
                <a:hlinkClick r:id="rId20" tooltip="2003年"/>
              </a:rPr>
              <a:t>年</a:t>
            </a:r>
            <a:r>
              <a:rPr lang="en-US" altLang="zh-TW" sz="1500" smtClean="0"/>
              <a:t>3</a:t>
            </a:r>
            <a:r>
              <a:rPr lang="zh-TW" altLang="en-US" sz="1500" smtClean="0"/>
              <a:t>、</a:t>
            </a:r>
            <a:r>
              <a:rPr lang="en-US" altLang="zh-TW" sz="1500" smtClean="0"/>
              <a:t>4</a:t>
            </a:r>
            <a:r>
              <a:rPr lang="zh-TW" altLang="en-US" sz="1500" smtClean="0"/>
              <a:t>月，分別在</a:t>
            </a:r>
            <a:r>
              <a:rPr lang="zh-TW" altLang="en-US" sz="1500" smtClean="0">
                <a:hlinkClick r:id="rId21" tooltip="法國"/>
              </a:rPr>
              <a:t>法國</a:t>
            </a:r>
            <a:r>
              <a:rPr lang="zh-TW" altLang="en-US" sz="1500" smtClean="0"/>
              <a:t>和</a:t>
            </a:r>
            <a:r>
              <a:rPr lang="zh-TW" altLang="en-US" sz="1500" smtClean="0">
                <a:hlinkClick r:id="rId22" tooltip="朝鮮"/>
              </a:rPr>
              <a:t>朝鮮</a:t>
            </a:r>
            <a:r>
              <a:rPr lang="zh-TW" altLang="en-US" sz="1500" smtClean="0"/>
              <a:t>獨立地實現；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1500" smtClean="0">
                <a:hlinkClick r:id="rId23" tooltip="騾"/>
              </a:rPr>
              <a:t>騾</a:t>
            </a:r>
            <a:r>
              <a:rPr lang="zh-TW" altLang="en-US" sz="1500" smtClean="0"/>
              <a:t>：</a:t>
            </a:r>
            <a:r>
              <a:rPr lang="en-US" altLang="zh-TW" sz="1500" smtClean="0"/>
              <a:t>2003</a:t>
            </a:r>
            <a:r>
              <a:rPr lang="zh-TW" altLang="en-US" sz="1500" smtClean="0"/>
              <a:t>年</a:t>
            </a:r>
            <a:r>
              <a:rPr lang="en-US" altLang="zh-TW" sz="1500" smtClean="0"/>
              <a:t>5</a:t>
            </a:r>
            <a:r>
              <a:rPr lang="zh-TW" altLang="en-US" sz="1500" smtClean="0"/>
              <a:t>月，愛德荷</a:t>
            </a:r>
            <a:r>
              <a:rPr lang="en-US" altLang="zh-TW" sz="1500" smtClean="0"/>
              <a:t>Gem</a:t>
            </a:r>
            <a:r>
              <a:rPr lang="zh-TW" altLang="en-US" sz="1500" smtClean="0"/>
              <a:t>，雄性；</a:t>
            </a:r>
            <a:r>
              <a:rPr lang="en-US" altLang="zh-TW" sz="1500" smtClean="0"/>
              <a:t>6</a:t>
            </a:r>
            <a:r>
              <a:rPr lang="zh-TW" altLang="en-US" sz="1500" smtClean="0"/>
              <a:t>月，猶他先鋒，雄性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1500" smtClean="0">
                <a:hlinkClick r:id="rId24" tooltip="鹿"/>
              </a:rPr>
              <a:t>鹿</a:t>
            </a:r>
            <a:r>
              <a:rPr lang="zh-TW" altLang="en-US" sz="1500" smtClean="0"/>
              <a:t>：</a:t>
            </a:r>
            <a:r>
              <a:rPr lang="en-US" altLang="zh-TW" sz="1500" smtClean="0"/>
              <a:t>2003</a:t>
            </a:r>
            <a:r>
              <a:rPr lang="zh-TW" altLang="en-US" sz="1500" smtClean="0"/>
              <a:t>年，</a:t>
            </a:r>
            <a:r>
              <a:rPr lang="en-US" altLang="zh-TW" sz="1500" smtClean="0"/>
              <a:t>Dewey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1500" smtClean="0">
                <a:hlinkClick r:id="rId25" tooltip="馬"/>
              </a:rPr>
              <a:t>馬</a:t>
            </a:r>
            <a:r>
              <a:rPr lang="zh-TW" altLang="en-US" sz="1500" smtClean="0"/>
              <a:t>：</a:t>
            </a:r>
            <a:r>
              <a:rPr lang="en-US" altLang="zh-TW" sz="1500" smtClean="0"/>
              <a:t>2003</a:t>
            </a:r>
            <a:r>
              <a:rPr lang="zh-TW" altLang="en-US" sz="1500" smtClean="0"/>
              <a:t>年，</a:t>
            </a:r>
            <a:r>
              <a:rPr lang="en-US" altLang="zh-TW" sz="1500" smtClean="0"/>
              <a:t>Prometea</a:t>
            </a:r>
            <a:r>
              <a:rPr lang="zh-TW" altLang="en-US" sz="1500" smtClean="0"/>
              <a:t>，雌性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1500" smtClean="0">
                <a:hlinkClick r:id="rId26" tooltip="狗"/>
              </a:rPr>
              <a:t>狗</a:t>
            </a:r>
            <a:r>
              <a:rPr lang="zh-TW" altLang="en-US" sz="1500" smtClean="0"/>
              <a:t>：</a:t>
            </a:r>
            <a:r>
              <a:rPr lang="en-US" altLang="zh-TW" sz="1500" smtClean="0"/>
              <a:t>2005</a:t>
            </a:r>
            <a:r>
              <a:rPr lang="zh-TW" altLang="en-US" sz="1500" smtClean="0"/>
              <a:t>年，</a:t>
            </a:r>
            <a:r>
              <a:rPr lang="zh-TW" altLang="en-US" sz="1500" smtClean="0">
                <a:hlinkClick r:id="rId27" tooltip="大韓民國"/>
              </a:rPr>
              <a:t>韓國</a:t>
            </a:r>
            <a:r>
              <a:rPr lang="zh-TW" altLang="en-US" sz="1500" smtClean="0">
                <a:hlinkClick r:id="rId28" tooltip="首爾大學"/>
              </a:rPr>
              <a:t>首爾大學</a:t>
            </a:r>
            <a:r>
              <a:rPr lang="zh-TW" altLang="en-US" sz="1500" smtClean="0"/>
              <a:t>實驗隊，</a:t>
            </a:r>
            <a:r>
              <a:rPr lang="zh-TW" altLang="en-US" sz="1500" smtClean="0">
                <a:hlinkClick r:id="rId29" tooltip="史納比"/>
              </a:rPr>
              <a:t>史納比</a:t>
            </a:r>
            <a:endParaRPr lang="zh-TW" altLang="en-US" sz="1500" smtClean="0"/>
          </a:p>
          <a:p>
            <a:pPr eaLnBrk="1" hangingPunct="1">
              <a:lnSpc>
                <a:spcPct val="80000"/>
              </a:lnSpc>
            </a:pPr>
            <a:r>
              <a:rPr lang="zh-TW" altLang="en-US" sz="1500" smtClean="0">
                <a:hlinkClick r:id="rId30" tooltip="灰狼"/>
              </a:rPr>
              <a:t>灰狼</a:t>
            </a:r>
            <a:r>
              <a:rPr lang="zh-TW" altLang="en-US" sz="1500" smtClean="0"/>
              <a:t>：</a:t>
            </a:r>
            <a:r>
              <a:rPr lang="en-US" altLang="zh-TW" sz="1500" smtClean="0">
                <a:hlinkClick r:id="rId31" tooltip="2007年"/>
              </a:rPr>
              <a:t>2007</a:t>
            </a:r>
            <a:r>
              <a:rPr lang="zh-TW" altLang="en-US" sz="1500" smtClean="0">
                <a:hlinkClick r:id="rId31" tooltip="2007年"/>
              </a:rPr>
              <a:t>年</a:t>
            </a:r>
            <a:r>
              <a:rPr lang="zh-TW" altLang="en-US" sz="1500" smtClean="0"/>
              <a:t>，韓國首爾大學動物複製研究組，</a:t>
            </a:r>
            <a:r>
              <a:rPr lang="en-US" altLang="zh-TW" sz="1500" smtClean="0"/>
              <a:t>Snuwolf</a:t>
            </a:r>
            <a:r>
              <a:rPr lang="zh-TW" altLang="en-US" sz="1500" smtClean="0"/>
              <a:t>和</a:t>
            </a:r>
            <a:r>
              <a:rPr lang="en-US" altLang="zh-TW" sz="1500" smtClean="0"/>
              <a:t>Snuwolffy</a:t>
            </a:r>
            <a:r>
              <a:rPr lang="zh-TW" altLang="en-US" sz="1500" smtClean="0"/>
              <a:t>，雄性</a:t>
            </a:r>
          </a:p>
        </p:txBody>
      </p:sp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773113"/>
            <a:ext cx="18796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標題 2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775" cy="2344738"/>
          </a:xfrm>
        </p:spPr>
        <p:txBody>
          <a:bodyPr/>
          <a:lstStyle/>
          <a:p>
            <a:pPr algn="ctr"/>
            <a:r>
              <a:rPr lang="zh-TW" altLang="en-US" sz="6600" smtClean="0">
                <a:solidFill>
                  <a:srgbClr val="FF0000"/>
                </a:solidFill>
                <a:latin typeface="新細明體" pitchFamily="18" charset="-120"/>
              </a:rPr>
              <a:t>病</a:t>
            </a:r>
            <a:endParaRPr lang="zh-HK" altLang="en-US" sz="6600" smtClean="0">
              <a:solidFill>
                <a:srgbClr val="FF0000"/>
              </a:solidFill>
              <a:latin typeface="新細明體" pitchFamily="18" charset="-120"/>
            </a:endParaRPr>
          </a:p>
        </p:txBody>
      </p:sp>
      <p:sp>
        <p:nvSpPr>
          <p:cNvPr id="28676" name="投影片編號版面配置區 3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3C28DBC9-AC17-4497-A5A5-7A8A88F9C4F5}" type="slidenum">
              <a:rPr kumimoji="0" lang="zh-TW" altLang="en-US" sz="1200">
                <a:solidFill>
                  <a:srgbClr val="D1EAEE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kumimoji="0" lang="en-US" altLang="zh-TW" sz="1200">
              <a:solidFill>
                <a:srgbClr val="D1EAEE"/>
              </a:solidFill>
            </a:endParaRPr>
          </a:p>
        </p:txBody>
      </p:sp>
      <p:pic>
        <p:nvPicPr>
          <p:cNvPr id="28677" name="Picture 7" descr="C:\Users\user\Dropbox\Photos\佛教圖片\身心禪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516563"/>
            <a:ext cx="123825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AutoShape 4"/>
          <p:cNvSpPr>
            <a:spLocks noChangeArrowheads="1"/>
          </p:cNvSpPr>
          <p:nvPr/>
        </p:nvSpPr>
        <p:spPr bwMode="auto">
          <a:xfrm>
            <a:off x="1219200" y="533400"/>
            <a:ext cx="6908800" cy="842963"/>
          </a:xfrm>
          <a:prstGeom prst="roundRect">
            <a:avLst>
              <a:gd name="adj" fmla="val 185"/>
            </a:avLst>
          </a:prstGeom>
          <a:noFill/>
          <a:ln>
            <a:noFill/>
          </a:ln>
          <a:extLst/>
        </p:spPr>
        <p:txBody>
          <a:bodyPr lIns="90000" tIns="46800" rIns="90000" bIns="46800" anchor="ctr"/>
          <a:lstStyle/>
          <a:p>
            <a:pPr algn="ctr" eaLnBrk="0" hangingPunct="0">
              <a:lnSpc>
                <a:spcPct val="95000"/>
              </a:lnSpc>
              <a:buClr>
                <a:srgbClr val="FF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zh-TW" altLang="en-GB" sz="6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itchFamily="18" charset="-120"/>
              </a:rPr>
              <a:t>情緒與健康</a:t>
            </a:r>
          </a:p>
        </p:txBody>
      </p:sp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539750" y="2030413"/>
            <a:ext cx="8147050" cy="573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95000"/>
              </a:lnSpc>
              <a:spcBef>
                <a:spcPct val="0"/>
              </a:spcBef>
              <a:buClr>
                <a:srgbClr val="3333CC"/>
              </a:buClr>
              <a:buSzPct val="100000"/>
              <a:buFont typeface="Times New Roman" pitchFamily="18" charset="0"/>
              <a:buNone/>
            </a:pPr>
            <a:r>
              <a:rPr kumimoji="0" lang="zh-TW" altLang="en-GB" sz="2800">
                <a:solidFill>
                  <a:srgbClr val="3333CC"/>
                </a:solidFill>
                <a:latin typeface="Times New Roman" pitchFamily="18" charset="0"/>
              </a:rPr>
              <a:t>心理神經免疫學</a:t>
            </a:r>
          </a:p>
          <a:p>
            <a:pPr>
              <a:spcBef>
                <a:spcPct val="0"/>
              </a:spcBef>
              <a:buClr>
                <a:srgbClr val="3333CC"/>
              </a:buClr>
              <a:buSzPct val="100000"/>
              <a:buFont typeface="Times New Roman" pitchFamily="18" charset="0"/>
              <a:buNone/>
            </a:pPr>
            <a:r>
              <a:rPr kumimoji="0" lang="en-GB" altLang="zh-TW" sz="2800">
                <a:solidFill>
                  <a:srgbClr val="3333CC"/>
                </a:solidFill>
                <a:latin typeface="Times New Roman" pitchFamily="18" charset="0"/>
              </a:rPr>
              <a:t>(Psychoneuroimmunology)</a:t>
            </a: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kumimoji="0" lang="en-GB" altLang="zh-TW" sz="2400">
              <a:solidFill>
                <a:schemeClr val="tx1"/>
              </a:solidFill>
              <a:latin typeface="Times New Roman" pitchFamily="18" charset="0"/>
            </a:endParaRP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Wingdings" pitchFamily="2" charset="2"/>
              <a:buChar char="l"/>
            </a:pPr>
            <a:r>
              <a:rPr kumimoji="0" lang="zh-TW" altLang="en-GB" sz="2400">
                <a:solidFill>
                  <a:schemeClr val="tx1"/>
                </a:solidFill>
                <a:latin typeface="Times New Roman" pitchFamily="18" charset="0"/>
              </a:rPr>
              <a:t>易怒的人死於心臟停止的機率</a:t>
            </a: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kumimoji="0" lang="zh-TW" altLang="en-GB" sz="2400">
                <a:solidFill>
                  <a:schemeClr val="tx1"/>
                </a:solidFill>
                <a:latin typeface="Times New Roman" pitchFamily="18" charset="0"/>
              </a:rPr>
              <a:t>     比溫和的人高出</a:t>
            </a:r>
            <a:r>
              <a:rPr kumimoji="0" lang="en-GB" altLang="zh-TW" sz="2400" b="1">
                <a:solidFill>
                  <a:schemeClr val="tx1"/>
                </a:solidFill>
                <a:latin typeface="Times New Roman" pitchFamily="18" charset="0"/>
              </a:rPr>
              <a:t>3</a:t>
            </a:r>
            <a:r>
              <a:rPr kumimoji="0" lang="zh-TW" altLang="en-GB" sz="2400">
                <a:solidFill>
                  <a:schemeClr val="tx1"/>
                </a:solidFill>
                <a:latin typeface="Times New Roman" pitchFamily="18" charset="0"/>
              </a:rPr>
              <a:t>倍</a:t>
            </a: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Wingdings" pitchFamily="2" charset="2"/>
              <a:buChar char="l"/>
            </a:pPr>
            <a:r>
              <a:rPr kumimoji="0" lang="zh-TW" altLang="en-GB" sz="2400">
                <a:solidFill>
                  <a:schemeClr val="tx1"/>
                </a:solidFill>
                <a:latin typeface="Times New Roman" pitchFamily="18" charset="0"/>
              </a:rPr>
              <a:t>生活壓力少的人患感冒的機率是</a:t>
            </a:r>
            <a:r>
              <a:rPr kumimoji="0" lang="en-GB" altLang="zh-TW" sz="2400">
                <a:solidFill>
                  <a:schemeClr val="tx1"/>
                </a:solidFill>
                <a:latin typeface="Times New Roman" pitchFamily="18" charset="0"/>
              </a:rPr>
              <a:t>27</a:t>
            </a:r>
            <a:r>
              <a:rPr kumimoji="0" lang="zh-TW" altLang="en-GB" sz="2400">
                <a:solidFill>
                  <a:schemeClr val="tx1"/>
                </a:solidFill>
                <a:latin typeface="Times New Roman" pitchFamily="18" charset="0"/>
              </a:rPr>
              <a:t>％</a:t>
            </a: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kumimoji="0" lang="zh-TW" altLang="en-GB" sz="2400">
                <a:solidFill>
                  <a:schemeClr val="tx1"/>
                </a:solidFill>
                <a:latin typeface="Times New Roman" pitchFamily="18" charset="0"/>
              </a:rPr>
              <a:t>     壓力大的一群則是</a:t>
            </a:r>
            <a:r>
              <a:rPr kumimoji="0" lang="en-GB" altLang="zh-TW" sz="2400">
                <a:solidFill>
                  <a:schemeClr val="tx1"/>
                </a:solidFill>
                <a:latin typeface="Times New Roman" pitchFamily="18" charset="0"/>
              </a:rPr>
              <a:t>47</a:t>
            </a:r>
            <a:r>
              <a:rPr kumimoji="0" lang="zh-TW" altLang="en-GB" sz="2400">
                <a:solidFill>
                  <a:schemeClr val="tx1"/>
                </a:solidFill>
                <a:latin typeface="Times New Roman" pitchFamily="18" charset="0"/>
              </a:rPr>
              <a:t>％</a:t>
            </a:r>
            <a:endParaRPr kumimoji="0" lang="zh-TW" altLang="en-GB" sz="1200">
              <a:solidFill>
                <a:schemeClr val="tx1"/>
              </a:solidFill>
              <a:latin typeface="Times New Roman" pitchFamily="18" charset="0"/>
            </a:endParaRP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Wingdings" pitchFamily="2" charset="2"/>
              <a:buChar char="l"/>
            </a:pPr>
            <a:r>
              <a:rPr kumimoji="0" lang="zh-TW" altLang="en-GB" sz="2400">
                <a:solidFill>
                  <a:schemeClr val="tx1"/>
                </a:solidFill>
                <a:latin typeface="Times New Roman" pitchFamily="18" charset="0"/>
              </a:rPr>
              <a:t>孤立的男性死亡率比擁有緊密人際網的男性高出</a:t>
            </a:r>
            <a:r>
              <a:rPr kumimoji="0" lang="en-GB" altLang="zh-TW" sz="2400" b="1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kumimoji="0" lang="zh-TW" altLang="en-GB" sz="2400">
                <a:solidFill>
                  <a:schemeClr val="tx1"/>
                </a:solidFill>
                <a:latin typeface="Times New Roman" pitchFamily="18" charset="0"/>
              </a:rPr>
              <a:t>倍</a:t>
            </a:r>
            <a:endParaRPr kumimoji="0" lang="en-US" altLang="zh-TW" sz="2400">
              <a:solidFill>
                <a:schemeClr val="tx1"/>
              </a:solidFill>
              <a:latin typeface="Times New Roman" pitchFamily="18" charset="0"/>
            </a:endParaRP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Wingdings" pitchFamily="2" charset="2"/>
              <a:buChar char="l"/>
            </a:pPr>
            <a:r>
              <a:rPr kumimoji="0" lang="zh-TW" altLang="en-US" sz="2400">
                <a:solidFill>
                  <a:schemeClr val="tx1"/>
                </a:solidFill>
                <a:latin typeface="Times New Roman" pitchFamily="18" charset="0"/>
              </a:rPr>
              <a:t>疫苗抗體</a:t>
            </a:r>
            <a:endParaRPr kumimoji="0" lang="en-US" altLang="zh-TW" sz="2400">
              <a:solidFill>
                <a:schemeClr val="tx1"/>
              </a:solidFill>
              <a:latin typeface="Times New Roman" pitchFamily="18" charset="0"/>
            </a:endParaRP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Wingdings" pitchFamily="2" charset="2"/>
              <a:buChar char="l"/>
            </a:pPr>
            <a:r>
              <a:rPr kumimoji="0" lang="zh-TW" altLang="en-US" sz="2400">
                <a:solidFill>
                  <a:schemeClr val="tx1"/>
                </a:solidFill>
                <a:latin typeface="Times New Roman" pitchFamily="18" charset="0"/>
              </a:rPr>
              <a:t>癌症病人免疫系統</a:t>
            </a:r>
            <a:endParaRPr kumimoji="0" lang="en-US" altLang="zh-TW" sz="2400">
              <a:solidFill>
                <a:schemeClr val="tx1"/>
              </a:solidFill>
              <a:latin typeface="Times New Roman" pitchFamily="18" charset="0"/>
            </a:endParaRP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endParaRPr kumimoji="0" lang="en-US" altLang="zh-TW" sz="2400">
              <a:solidFill>
                <a:schemeClr val="tx1"/>
              </a:solidFill>
              <a:latin typeface="Times New Roman" pitchFamily="18" charset="0"/>
            </a:endParaRP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endParaRPr kumimoji="0" lang="en-US" altLang="zh-TW" sz="2400">
              <a:solidFill>
                <a:schemeClr val="tx1"/>
              </a:solidFill>
              <a:latin typeface="Times New Roman" pitchFamily="18" charset="0"/>
            </a:endParaRP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endParaRPr kumimoji="0" lang="en-US" altLang="zh-TW" sz="2400">
              <a:solidFill>
                <a:schemeClr val="tx1"/>
              </a:solidFill>
              <a:latin typeface="Times New Roman" pitchFamily="18" charset="0"/>
            </a:endParaRP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kumimoji="0" lang="en-US" altLang="zh-TW" sz="2400">
              <a:solidFill>
                <a:schemeClr val="tx1"/>
              </a:solidFill>
              <a:latin typeface="Times New Roman" pitchFamily="18" charset="0"/>
            </a:endParaRP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kumimoji="0" lang="zh-TW" altLang="en-GB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29700" name="Picture 6" descr="ANd9GcQdoHcpHWOUyIWhOmRgzZOJ4sbZY8vByRrqmNKC6czltve5yAp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557338"/>
            <a:ext cx="24765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投影片編號版面配置區 1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en-US" altLang="zh-TW" sz="12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reeform 2"/>
          <p:cNvSpPr>
            <a:spLocks/>
          </p:cNvSpPr>
          <p:nvPr/>
        </p:nvSpPr>
        <p:spPr bwMode="auto">
          <a:xfrm>
            <a:off x="3657600" y="381000"/>
            <a:ext cx="3124200" cy="6235700"/>
          </a:xfrm>
          <a:custGeom>
            <a:avLst/>
            <a:gdLst>
              <a:gd name="T0" fmla="*/ 2147483647 w 3838"/>
              <a:gd name="T1" fmla="*/ 2147483647 h 7856"/>
              <a:gd name="T2" fmla="*/ 2147483647 w 3838"/>
              <a:gd name="T3" fmla="*/ 2147483647 h 7856"/>
              <a:gd name="T4" fmla="*/ 2147483647 w 3838"/>
              <a:gd name="T5" fmla="*/ 2147483647 h 7856"/>
              <a:gd name="T6" fmla="*/ 2147483647 w 3838"/>
              <a:gd name="T7" fmla="*/ 2147483647 h 7856"/>
              <a:gd name="T8" fmla="*/ 2147483647 w 3838"/>
              <a:gd name="T9" fmla="*/ 2147483647 h 7856"/>
              <a:gd name="T10" fmla="*/ 2147483647 w 3838"/>
              <a:gd name="T11" fmla="*/ 2147483647 h 7856"/>
              <a:gd name="T12" fmla="*/ 2147483647 w 3838"/>
              <a:gd name="T13" fmla="*/ 2147483647 h 7856"/>
              <a:gd name="T14" fmla="*/ 2147483647 w 3838"/>
              <a:gd name="T15" fmla="*/ 2147483647 h 7856"/>
              <a:gd name="T16" fmla="*/ 2147483647 w 3838"/>
              <a:gd name="T17" fmla="*/ 2147483647 h 7856"/>
              <a:gd name="T18" fmla="*/ 2147483647 w 3838"/>
              <a:gd name="T19" fmla="*/ 2147483647 h 7856"/>
              <a:gd name="T20" fmla="*/ 2147483647 w 3838"/>
              <a:gd name="T21" fmla="*/ 2147483647 h 7856"/>
              <a:gd name="T22" fmla="*/ 2147483647 w 3838"/>
              <a:gd name="T23" fmla="*/ 2147483647 h 7856"/>
              <a:gd name="T24" fmla="*/ 2147483647 w 3838"/>
              <a:gd name="T25" fmla="*/ 2147483647 h 7856"/>
              <a:gd name="T26" fmla="*/ 2147483647 w 3838"/>
              <a:gd name="T27" fmla="*/ 2147483647 h 7856"/>
              <a:gd name="T28" fmla="*/ 2147483647 w 3838"/>
              <a:gd name="T29" fmla="*/ 2147483647 h 7856"/>
              <a:gd name="T30" fmla="*/ 2147483647 w 3838"/>
              <a:gd name="T31" fmla="*/ 2147483647 h 7856"/>
              <a:gd name="T32" fmla="*/ 2147483647 w 3838"/>
              <a:gd name="T33" fmla="*/ 2147483647 h 7856"/>
              <a:gd name="T34" fmla="*/ 2147483647 w 3838"/>
              <a:gd name="T35" fmla="*/ 2147483647 h 7856"/>
              <a:gd name="T36" fmla="*/ 2147483647 w 3838"/>
              <a:gd name="T37" fmla="*/ 2147483647 h 7856"/>
              <a:gd name="T38" fmla="*/ 2147483647 w 3838"/>
              <a:gd name="T39" fmla="*/ 2147483647 h 7856"/>
              <a:gd name="T40" fmla="*/ 2147483647 w 3838"/>
              <a:gd name="T41" fmla="*/ 2147483647 h 7856"/>
              <a:gd name="T42" fmla="*/ 2147483647 w 3838"/>
              <a:gd name="T43" fmla="*/ 2147483647 h 7856"/>
              <a:gd name="T44" fmla="*/ 2147483647 w 3838"/>
              <a:gd name="T45" fmla="*/ 2147483647 h 7856"/>
              <a:gd name="T46" fmla="*/ 2147483647 w 3838"/>
              <a:gd name="T47" fmla="*/ 2147483647 h 7856"/>
              <a:gd name="T48" fmla="*/ 2147483647 w 3838"/>
              <a:gd name="T49" fmla="*/ 2147483647 h 7856"/>
              <a:gd name="T50" fmla="*/ 2147483647 w 3838"/>
              <a:gd name="T51" fmla="*/ 2147483647 h 7856"/>
              <a:gd name="T52" fmla="*/ 2147483647 w 3838"/>
              <a:gd name="T53" fmla="*/ 2147483647 h 7856"/>
              <a:gd name="T54" fmla="*/ 2147483647 w 3838"/>
              <a:gd name="T55" fmla="*/ 2147483647 h 7856"/>
              <a:gd name="T56" fmla="*/ 2147483647 w 3838"/>
              <a:gd name="T57" fmla="*/ 2147483647 h 7856"/>
              <a:gd name="T58" fmla="*/ 2147483647 w 3838"/>
              <a:gd name="T59" fmla="*/ 2147483647 h 7856"/>
              <a:gd name="T60" fmla="*/ 2147483647 w 3838"/>
              <a:gd name="T61" fmla="*/ 2147483647 h 7856"/>
              <a:gd name="T62" fmla="*/ 2147483647 w 3838"/>
              <a:gd name="T63" fmla="*/ 2147483647 h 7856"/>
              <a:gd name="T64" fmla="*/ 2147483647 w 3838"/>
              <a:gd name="T65" fmla="*/ 2147483647 h 7856"/>
              <a:gd name="T66" fmla="*/ 2147483647 w 3838"/>
              <a:gd name="T67" fmla="*/ 2147483647 h 7856"/>
              <a:gd name="T68" fmla="*/ 2147483647 w 3838"/>
              <a:gd name="T69" fmla="*/ 2147483647 h 7856"/>
              <a:gd name="T70" fmla="*/ 2147483647 w 3838"/>
              <a:gd name="T71" fmla="*/ 2147483647 h 7856"/>
              <a:gd name="T72" fmla="*/ 2147483647 w 3838"/>
              <a:gd name="T73" fmla="*/ 2147483647 h 7856"/>
              <a:gd name="T74" fmla="*/ 2147483647 w 3838"/>
              <a:gd name="T75" fmla="*/ 2147483647 h 7856"/>
              <a:gd name="T76" fmla="*/ 2147483647 w 3838"/>
              <a:gd name="T77" fmla="*/ 2147483647 h 7856"/>
              <a:gd name="T78" fmla="*/ 2147483647 w 3838"/>
              <a:gd name="T79" fmla="*/ 2147483647 h 7856"/>
              <a:gd name="T80" fmla="*/ 2147483647 w 3838"/>
              <a:gd name="T81" fmla="*/ 2147483647 h 7856"/>
              <a:gd name="T82" fmla="*/ 2147483647 w 3838"/>
              <a:gd name="T83" fmla="*/ 2147483647 h 7856"/>
              <a:gd name="T84" fmla="*/ 2147483647 w 3838"/>
              <a:gd name="T85" fmla="*/ 2147483647 h 7856"/>
              <a:gd name="T86" fmla="*/ 2147483647 w 3838"/>
              <a:gd name="T87" fmla="*/ 2147483647 h 7856"/>
              <a:gd name="T88" fmla="*/ 2147483647 w 3838"/>
              <a:gd name="T89" fmla="*/ 2147483647 h 7856"/>
              <a:gd name="T90" fmla="*/ 2147483647 w 3838"/>
              <a:gd name="T91" fmla="*/ 2147483647 h 7856"/>
              <a:gd name="T92" fmla="*/ 2147483647 w 3838"/>
              <a:gd name="T93" fmla="*/ 2147483647 h 7856"/>
              <a:gd name="T94" fmla="*/ 2147483647 w 3838"/>
              <a:gd name="T95" fmla="*/ 2147483647 h 7856"/>
              <a:gd name="T96" fmla="*/ 2147483647 w 3838"/>
              <a:gd name="T97" fmla="*/ 2147483647 h 7856"/>
              <a:gd name="T98" fmla="*/ 2147483647 w 3838"/>
              <a:gd name="T99" fmla="*/ 2147483647 h 7856"/>
              <a:gd name="T100" fmla="*/ 2147483647 w 3838"/>
              <a:gd name="T101" fmla="*/ 2147483647 h 7856"/>
              <a:gd name="T102" fmla="*/ 2147483647 w 3838"/>
              <a:gd name="T103" fmla="*/ 2147483647 h 7856"/>
              <a:gd name="T104" fmla="*/ 2147483647 w 3838"/>
              <a:gd name="T105" fmla="*/ 2147483647 h 7856"/>
              <a:gd name="T106" fmla="*/ 2147483647 w 3838"/>
              <a:gd name="T107" fmla="*/ 2147483647 h 7856"/>
              <a:gd name="T108" fmla="*/ 2147483647 w 3838"/>
              <a:gd name="T109" fmla="*/ 2147483647 h 7856"/>
              <a:gd name="T110" fmla="*/ 2147483647 w 3838"/>
              <a:gd name="T111" fmla="*/ 2147483647 h 7856"/>
              <a:gd name="T112" fmla="*/ 2147483647 w 3838"/>
              <a:gd name="T113" fmla="*/ 2147483647 h 7856"/>
              <a:gd name="T114" fmla="*/ 2147483647 w 3838"/>
              <a:gd name="T115" fmla="*/ 2147483647 h 7856"/>
              <a:gd name="T116" fmla="*/ 2147483647 w 3838"/>
              <a:gd name="T117" fmla="*/ 2147483647 h 7856"/>
              <a:gd name="T118" fmla="*/ 2147483647 w 3838"/>
              <a:gd name="T119" fmla="*/ 2147483647 h 785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3838" h="7856">
                <a:moveTo>
                  <a:pt x="1919" y="0"/>
                </a:moveTo>
                <a:lnTo>
                  <a:pt x="2021" y="9"/>
                </a:lnTo>
                <a:lnTo>
                  <a:pt x="2103" y="44"/>
                </a:lnTo>
                <a:lnTo>
                  <a:pt x="2172" y="92"/>
                </a:lnTo>
                <a:lnTo>
                  <a:pt x="2223" y="156"/>
                </a:lnTo>
                <a:lnTo>
                  <a:pt x="2254" y="232"/>
                </a:lnTo>
                <a:lnTo>
                  <a:pt x="2274" y="312"/>
                </a:lnTo>
                <a:lnTo>
                  <a:pt x="2281" y="400"/>
                </a:lnTo>
                <a:lnTo>
                  <a:pt x="2272" y="491"/>
                </a:lnTo>
                <a:lnTo>
                  <a:pt x="2288" y="459"/>
                </a:lnTo>
                <a:lnTo>
                  <a:pt x="2310" y="472"/>
                </a:lnTo>
                <a:lnTo>
                  <a:pt x="2324" y="514"/>
                </a:lnTo>
                <a:lnTo>
                  <a:pt x="2324" y="566"/>
                </a:lnTo>
                <a:lnTo>
                  <a:pt x="2312" y="633"/>
                </a:lnTo>
                <a:lnTo>
                  <a:pt x="2291" y="719"/>
                </a:lnTo>
                <a:lnTo>
                  <a:pt x="2258" y="783"/>
                </a:lnTo>
                <a:lnTo>
                  <a:pt x="2214" y="808"/>
                </a:lnTo>
                <a:lnTo>
                  <a:pt x="2210" y="824"/>
                </a:lnTo>
                <a:lnTo>
                  <a:pt x="2202" y="866"/>
                </a:lnTo>
                <a:lnTo>
                  <a:pt x="2184" y="918"/>
                </a:lnTo>
                <a:lnTo>
                  <a:pt x="2158" y="960"/>
                </a:lnTo>
                <a:lnTo>
                  <a:pt x="2158" y="1169"/>
                </a:lnTo>
                <a:lnTo>
                  <a:pt x="2207" y="1181"/>
                </a:lnTo>
                <a:lnTo>
                  <a:pt x="2263" y="1207"/>
                </a:lnTo>
                <a:lnTo>
                  <a:pt x="2326" y="1237"/>
                </a:lnTo>
                <a:lnTo>
                  <a:pt x="2391" y="1272"/>
                </a:lnTo>
                <a:lnTo>
                  <a:pt x="2453" y="1309"/>
                </a:lnTo>
                <a:lnTo>
                  <a:pt x="2502" y="1342"/>
                </a:lnTo>
                <a:lnTo>
                  <a:pt x="2539" y="1367"/>
                </a:lnTo>
                <a:lnTo>
                  <a:pt x="2554" y="1381"/>
                </a:lnTo>
                <a:lnTo>
                  <a:pt x="2570" y="1383"/>
                </a:lnTo>
                <a:lnTo>
                  <a:pt x="2612" y="1390"/>
                </a:lnTo>
                <a:lnTo>
                  <a:pt x="2669" y="1419"/>
                </a:lnTo>
                <a:lnTo>
                  <a:pt x="2739" y="1481"/>
                </a:lnTo>
                <a:lnTo>
                  <a:pt x="2783" y="1493"/>
                </a:lnTo>
                <a:lnTo>
                  <a:pt x="2832" y="1524"/>
                </a:lnTo>
                <a:lnTo>
                  <a:pt x="2886" y="1577"/>
                </a:lnTo>
                <a:lnTo>
                  <a:pt x="2939" y="1652"/>
                </a:lnTo>
                <a:lnTo>
                  <a:pt x="2988" y="1749"/>
                </a:lnTo>
                <a:lnTo>
                  <a:pt x="3021" y="1871"/>
                </a:lnTo>
                <a:lnTo>
                  <a:pt x="3042" y="2017"/>
                </a:lnTo>
                <a:lnTo>
                  <a:pt x="3041" y="2192"/>
                </a:lnTo>
                <a:lnTo>
                  <a:pt x="3079" y="2288"/>
                </a:lnTo>
                <a:lnTo>
                  <a:pt x="3118" y="2435"/>
                </a:lnTo>
                <a:lnTo>
                  <a:pt x="3141" y="2586"/>
                </a:lnTo>
                <a:lnTo>
                  <a:pt x="3150" y="2693"/>
                </a:lnTo>
                <a:lnTo>
                  <a:pt x="3209" y="2786"/>
                </a:lnTo>
                <a:lnTo>
                  <a:pt x="3258" y="2942"/>
                </a:lnTo>
                <a:lnTo>
                  <a:pt x="3299" y="3115"/>
                </a:lnTo>
                <a:lnTo>
                  <a:pt x="3322" y="3261"/>
                </a:lnTo>
                <a:lnTo>
                  <a:pt x="3339" y="3395"/>
                </a:lnTo>
                <a:lnTo>
                  <a:pt x="3369" y="3565"/>
                </a:lnTo>
                <a:lnTo>
                  <a:pt x="3415" y="3741"/>
                </a:lnTo>
                <a:lnTo>
                  <a:pt x="3476" y="3898"/>
                </a:lnTo>
                <a:lnTo>
                  <a:pt x="3513" y="3903"/>
                </a:lnTo>
                <a:lnTo>
                  <a:pt x="3539" y="3924"/>
                </a:lnTo>
                <a:lnTo>
                  <a:pt x="3562" y="3947"/>
                </a:lnTo>
                <a:lnTo>
                  <a:pt x="3578" y="3967"/>
                </a:lnTo>
                <a:lnTo>
                  <a:pt x="3597" y="3977"/>
                </a:lnTo>
                <a:lnTo>
                  <a:pt x="3611" y="3986"/>
                </a:lnTo>
                <a:lnTo>
                  <a:pt x="3631" y="3995"/>
                </a:lnTo>
                <a:lnTo>
                  <a:pt x="3650" y="4014"/>
                </a:lnTo>
                <a:lnTo>
                  <a:pt x="3664" y="4033"/>
                </a:lnTo>
                <a:lnTo>
                  <a:pt x="3671" y="4051"/>
                </a:lnTo>
                <a:lnTo>
                  <a:pt x="3681" y="4068"/>
                </a:lnTo>
                <a:lnTo>
                  <a:pt x="3704" y="4093"/>
                </a:lnTo>
                <a:lnTo>
                  <a:pt x="3741" y="4126"/>
                </a:lnTo>
                <a:lnTo>
                  <a:pt x="3787" y="4170"/>
                </a:lnTo>
                <a:lnTo>
                  <a:pt x="3825" y="4205"/>
                </a:lnTo>
                <a:lnTo>
                  <a:pt x="3838" y="4224"/>
                </a:lnTo>
                <a:lnTo>
                  <a:pt x="3838" y="4243"/>
                </a:lnTo>
                <a:lnTo>
                  <a:pt x="3818" y="4268"/>
                </a:lnTo>
                <a:lnTo>
                  <a:pt x="3778" y="4273"/>
                </a:lnTo>
                <a:lnTo>
                  <a:pt x="3725" y="4252"/>
                </a:lnTo>
                <a:lnTo>
                  <a:pt x="3678" y="4217"/>
                </a:lnTo>
                <a:lnTo>
                  <a:pt x="3643" y="4187"/>
                </a:lnTo>
                <a:lnTo>
                  <a:pt x="3624" y="4173"/>
                </a:lnTo>
                <a:lnTo>
                  <a:pt x="3611" y="4173"/>
                </a:lnTo>
                <a:lnTo>
                  <a:pt x="3606" y="4228"/>
                </a:lnTo>
                <a:lnTo>
                  <a:pt x="3624" y="4299"/>
                </a:lnTo>
                <a:lnTo>
                  <a:pt x="3650" y="4357"/>
                </a:lnTo>
                <a:lnTo>
                  <a:pt x="3683" y="4459"/>
                </a:lnTo>
                <a:lnTo>
                  <a:pt x="3704" y="4557"/>
                </a:lnTo>
                <a:lnTo>
                  <a:pt x="3687" y="4611"/>
                </a:lnTo>
                <a:lnTo>
                  <a:pt x="3639" y="4578"/>
                </a:lnTo>
                <a:lnTo>
                  <a:pt x="3592" y="4482"/>
                </a:lnTo>
                <a:lnTo>
                  <a:pt x="3552" y="4383"/>
                </a:lnTo>
                <a:lnTo>
                  <a:pt x="3523" y="4340"/>
                </a:lnTo>
                <a:lnTo>
                  <a:pt x="3527" y="4397"/>
                </a:lnTo>
                <a:lnTo>
                  <a:pt x="3552" y="4522"/>
                </a:lnTo>
                <a:lnTo>
                  <a:pt x="3564" y="4644"/>
                </a:lnTo>
                <a:lnTo>
                  <a:pt x="3536" y="4709"/>
                </a:lnTo>
                <a:lnTo>
                  <a:pt x="3490" y="4660"/>
                </a:lnTo>
                <a:lnTo>
                  <a:pt x="3458" y="4536"/>
                </a:lnTo>
                <a:lnTo>
                  <a:pt x="3432" y="4412"/>
                </a:lnTo>
                <a:lnTo>
                  <a:pt x="3408" y="4357"/>
                </a:lnTo>
                <a:lnTo>
                  <a:pt x="3413" y="4404"/>
                </a:lnTo>
                <a:lnTo>
                  <a:pt x="3436" y="4513"/>
                </a:lnTo>
                <a:lnTo>
                  <a:pt x="3444" y="4625"/>
                </a:lnTo>
                <a:lnTo>
                  <a:pt x="3408" y="4681"/>
                </a:lnTo>
                <a:lnTo>
                  <a:pt x="3369" y="4634"/>
                </a:lnTo>
                <a:lnTo>
                  <a:pt x="3337" y="4522"/>
                </a:lnTo>
                <a:lnTo>
                  <a:pt x="3313" y="4412"/>
                </a:lnTo>
                <a:lnTo>
                  <a:pt x="3302" y="4359"/>
                </a:lnTo>
                <a:lnTo>
                  <a:pt x="3301" y="4404"/>
                </a:lnTo>
                <a:lnTo>
                  <a:pt x="3309" y="4504"/>
                </a:lnTo>
                <a:lnTo>
                  <a:pt x="3313" y="4602"/>
                </a:lnTo>
                <a:lnTo>
                  <a:pt x="3283" y="4653"/>
                </a:lnTo>
                <a:lnTo>
                  <a:pt x="3243" y="4611"/>
                </a:lnTo>
                <a:lnTo>
                  <a:pt x="3220" y="4518"/>
                </a:lnTo>
                <a:lnTo>
                  <a:pt x="3209" y="4422"/>
                </a:lnTo>
                <a:lnTo>
                  <a:pt x="3206" y="4378"/>
                </a:lnTo>
                <a:lnTo>
                  <a:pt x="3178" y="4299"/>
                </a:lnTo>
                <a:lnTo>
                  <a:pt x="3153" y="4170"/>
                </a:lnTo>
                <a:lnTo>
                  <a:pt x="3141" y="4049"/>
                </a:lnTo>
                <a:lnTo>
                  <a:pt x="3158" y="3984"/>
                </a:lnTo>
                <a:lnTo>
                  <a:pt x="3141" y="3907"/>
                </a:lnTo>
                <a:lnTo>
                  <a:pt x="3118" y="3830"/>
                </a:lnTo>
                <a:lnTo>
                  <a:pt x="3086" y="3755"/>
                </a:lnTo>
                <a:lnTo>
                  <a:pt x="3046" y="3677"/>
                </a:lnTo>
                <a:lnTo>
                  <a:pt x="3007" y="3597"/>
                </a:lnTo>
                <a:lnTo>
                  <a:pt x="2960" y="3511"/>
                </a:lnTo>
                <a:lnTo>
                  <a:pt x="2916" y="3423"/>
                </a:lnTo>
                <a:lnTo>
                  <a:pt x="2872" y="3327"/>
                </a:lnTo>
                <a:lnTo>
                  <a:pt x="2800" y="3147"/>
                </a:lnTo>
                <a:lnTo>
                  <a:pt x="2765" y="3017"/>
                </a:lnTo>
                <a:lnTo>
                  <a:pt x="2755" y="2928"/>
                </a:lnTo>
                <a:lnTo>
                  <a:pt x="2755" y="2865"/>
                </a:lnTo>
                <a:lnTo>
                  <a:pt x="2742" y="2779"/>
                </a:lnTo>
                <a:lnTo>
                  <a:pt x="2730" y="2747"/>
                </a:lnTo>
                <a:lnTo>
                  <a:pt x="2688" y="2660"/>
                </a:lnTo>
                <a:lnTo>
                  <a:pt x="2653" y="2553"/>
                </a:lnTo>
                <a:lnTo>
                  <a:pt x="2623" y="2427"/>
                </a:lnTo>
                <a:lnTo>
                  <a:pt x="2605" y="2274"/>
                </a:lnTo>
                <a:lnTo>
                  <a:pt x="2597" y="2360"/>
                </a:lnTo>
                <a:lnTo>
                  <a:pt x="2583" y="2579"/>
                </a:lnTo>
                <a:lnTo>
                  <a:pt x="2574" y="2875"/>
                </a:lnTo>
                <a:lnTo>
                  <a:pt x="2579" y="3196"/>
                </a:lnTo>
                <a:lnTo>
                  <a:pt x="2605" y="3430"/>
                </a:lnTo>
                <a:lnTo>
                  <a:pt x="2644" y="3581"/>
                </a:lnTo>
                <a:lnTo>
                  <a:pt x="2676" y="3741"/>
                </a:lnTo>
                <a:lnTo>
                  <a:pt x="2688" y="4002"/>
                </a:lnTo>
                <a:lnTo>
                  <a:pt x="2677" y="4350"/>
                </a:lnTo>
                <a:lnTo>
                  <a:pt x="2651" y="4685"/>
                </a:lnTo>
                <a:lnTo>
                  <a:pt x="2614" y="4962"/>
                </a:lnTo>
                <a:lnTo>
                  <a:pt x="2579" y="5130"/>
                </a:lnTo>
                <a:lnTo>
                  <a:pt x="2560" y="5335"/>
                </a:lnTo>
                <a:lnTo>
                  <a:pt x="2574" y="5522"/>
                </a:lnTo>
                <a:lnTo>
                  <a:pt x="2554" y="5683"/>
                </a:lnTo>
                <a:lnTo>
                  <a:pt x="2539" y="5844"/>
                </a:lnTo>
                <a:lnTo>
                  <a:pt x="2560" y="5978"/>
                </a:lnTo>
                <a:lnTo>
                  <a:pt x="2579" y="6177"/>
                </a:lnTo>
                <a:lnTo>
                  <a:pt x="2560" y="6510"/>
                </a:lnTo>
                <a:lnTo>
                  <a:pt x="2518" y="6759"/>
                </a:lnTo>
                <a:lnTo>
                  <a:pt x="2474" y="6950"/>
                </a:lnTo>
                <a:lnTo>
                  <a:pt x="2454" y="7101"/>
                </a:lnTo>
                <a:lnTo>
                  <a:pt x="2477" y="7228"/>
                </a:lnTo>
                <a:lnTo>
                  <a:pt x="2537" y="7349"/>
                </a:lnTo>
                <a:lnTo>
                  <a:pt x="2600" y="7468"/>
                </a:lnTo>
                <a:lnTo>
                  <a:pt x="2655" y="7589"/>
                </a:lnTo>
                <a:lnTo>
                  <a:pt x="2677" y="7689"/>
                </a:lnTo>
                <a:lnTo>
                  <a:pt x="2676" y="7731"/>
                </a:lnTo>
                <a:lnTo>
                  <a:pt x="2660" y="7736"/>
                </a:lnTo>
                <a:lnTo>
                  <a:pt x="2640" y="7721"/>
                </a:lnTo>
                <a:lnTo>
                  <a:pt x="2633" y="7757"/>
                </a:lnTo>
                <a:lnTo>
                  <a:pt x="2618" y="7779"/>
                </a:lnTo>
                <a:lnTo>
                  <a:pt x="2593" y="7787"/>
                </a:lnTo>
                <a:lnTo>
                  <a:pt x="2574" y="7784"/>
                </a:lnTo>
                <a:lnTo>
                  <a:pt x="2567" y="7805"/>
                </a:lnTo>
                <a:lnTo>
                  <a:pt x="2551" y="7829"/>
                </a:lnTo>
                <a:lnTo>
                  <a:pt x="2528" y="7838"/>
                </a:lnTo>
                <a:lnTo>
                  <a:pt x="2493" y="7831"/>
                </a:lnTo>
                <a:lnTo>
                  <a:pt x="2475" y="7852"/>
                </a:lnTo>
                <a:lnTo>
                  <a:pt x="2447" y="7856"/>
                </a:lnTo>
                <a:lnTo>
                  <a:pt x="2414" y="7849"/>
                </a:lnTo>
                <a:lnTo>
                  <a:pt x="2391" y="7828"/>
                </a:lnTo>
                <a:lnTo>
                  <a:pt x="2374" y="7850"/>
                </a:lnTo>
                <a:lnTo>
                  <a:pt x="2333" y="7856"/>
                </a:lnTo>
                <a:lnTo>
                  <a:pt x="2291" y="7845"/>
                </a:lnTo>
                <a:lnTo>
                  <a:pt x="2263" y="7828"/>
                </a:lnTo>
                <a:lnTo>
                  <a:pt x="2237" y="7768"/>
                </a:lnTo>
                <a:lnTo>
                  <a:pt x="2223" y="7708"/>
                </a:lnTo>
                <a:lnTo>
                  <a:pt x="2203" y="7682"/>
                </a:lnTo>
                <a:lnTo>
                  <a:pt x="2188" y="7626"/>
                </a:lnTo>
                <a:lnTo>
                  <a:pt x="2177" y="7561"/>
                </a:lnTo>
                <a:lnTo>
                  <a:pt x="2172" y="7514"/>
                </a:lnTo>
                <a:lnTo>
                  <a:pt x="2168" y="7491"/>
                </a:lnTo>
                <a:lnTo>
                  <a:pt x="2152" y="7475"/>
                </a:lnTo>
                <a:lnTo>
                  <a:pt x="2138" y="7456"/>
                </a:lnTo>
                <a:lnTo>
                  <a:pt x="2123" y="7428"/>
                </a:lnTo>
                <a:lnTo>
                  <a:pt x="2123" y="7323"/>
                </a:lnTo>
                <a:lnTo>
                  <a:pt x="2138" y="7151"/>
                </a:lnTo>
                <a:lnTo>
                  <a:pt x="2142" y="7041"/>
                </a:lnTo>
                <a:lnTo>
                  <a:pt x="2144" y="6906"/>
                </a:lnTo>
                <a:lnTo>
                  <a:pt x="2124" y="6757"/>
                </a:lnTo>
                <a:lnTo>
                  <a:pt x="2072" y="6594"/>
                </a:lnTo>
                <a:lnTo>
                  <a:pt x="2023" y="6426"/>
                </a:lnTo>
                <a:lnTo>
                  <a:pt x="2009" y="6263"/>
                </a:lnTo>
                <a:lnTo>
                  <a:pt x="2021" y="6120"/>
                </a:lnTo>
                <a:lnTo>
                  <a:pt x="2038" y="5995"/>
                </a:lnTo>
                <a:lnTo>
                  <a:pt x="2049" y="5897"/>
                </a:lnTo>
                <a:lnTo>
                  <a:pt x="2044" y="5827"/>
                </a:lnTo>
                <a:lnTo>
                  <a:pt x="2031" y="5776"/>
                </a:lnTo>
                <a:lnTo>
                  <a:pt x="2014" y="5732"/>
                </a:lnTo>
                <a:lnTo>
                  <a:pt x="1994" y="5636"/>
                </a:lnTo>
                <a:lnTo>
                  <a:pt x="1975" y="5456"/>
                </a:lnTo>
                <a:lnTo>
                  <a:pt x="1968" y="5268"/>
                </a:lnTo>
                <a:lnTo>
                  <a:pt x="1975" y="5130"/>
                </a:lnTo>
                <a:lnTo>
                  <a:pt x="1968" y="5077"/>
                </a:lnTo>
                <a:lnTo>
                  <a:pt x="1951" y="4932"/>
                </a:lnTo>
                <a:lnTo>
                  <a:pt x="1930" y="4716"/>
                </a:lnTo>
                <a:lnTo>
                  <a:pt x="1919" y="4443"/>
                </a:lnTo>
                <a:lnTo>
                  <a:pt x="1910" y="4716"/>
                </a:lnTo>
                <a:lnTo>
                  <a:pt x="1891" y="4932"/>
                </a:lnTo>
                <a:lnTo>
                  <a:pt x="1870" y="5077"/>
                </a:lnTo>
                <a:lnTo>
                  <a:pt x="1865" y="5130"/>
                </a:lnTo>
                <a:lnTo>
                  <a:pt x="1873" y="5268"/>
                </a:lnTo>
                <a:lnTo>
                  <a:pt x="1865" y="5456"/>
                </a:lnTo>
                <a:lnTo>
                  <a:pt x="1844" y="5636"/>
                </a:lnTo>
                <a:lnTo>
                  <a:pt x="1824" y="5732"/>
                </a:lnTo>
                <a:lnTo>
                  <a:pt x="1810" y="5776"/>
                </a:lnTo>
                <a:lnTo>
                  <a:pt x="1798" y="5827"/>
                </a:lnTo>
                <a:lnTo>
                  <a:pt x="1791" y="5897"/>
                </a:lnTo>
                <a:lnTo>
                  <a:pt x="1801" y="5995"/>
                </a:lnTo>
                <a:lnTo>
                  <a:pt x="1821" y="6120"/>
                </a:lnTo>
                <a:lnTo>
                  <a:pt x="1831" y="6263"/>
                </a:lnTo>
                <a:lnTo>
                  <a:pt x="1817" y="6426"/>
                </a:lnTo>
                <a:lnTo>
                  <a:pt x="1768" y="6594"/>
                </a:lnTo>
                <a:lnTo>
                  <a:pt x="1715" y="6757"/>
                </a:lnTo>
                <a:lnTo>
                  <a:pt x="1698" y="6906"/>
                </a:lnTo>
                <a:lnTo>
                  <a:pt x="1698" y="7041"/>
                </a:lnTo>
                <a:lnTo>
                  <a:pt x="1701" y="7151"/>
                </a:lnTo>
                <a:lnTo>
                  <a:pt x="1715" y="7323"/>
                </a:lnTo>
                <a:lnTo>
                  <a:pt x="1717" y="7428"/>
                </a:lnTo>
                <a:lnTo>
                  <a:pt x="1703" y="7456"/>
                </a:lnTo>
                <a:lnTo>
                  <a:pt x="1686" y="7475"/>
                </a:lnTo>
                <a:lnTo>
                  <a:pt x="1671" y="7491"/>
                </a:lnTo>
                <a:lnTo>
                  <a:pt x="1666" y="7514"/>
                </a:lnTo>
                <a:lnTo>
                  <a:pt x="1663" y="7561"/>
                </a:lnTo>
                <a:lnTo>
                  <a:pt x="1652" y="7626"/>
                </a:lnTo>
                <a:lnTo>
                  <a:pt x="1638" y="7682"/>
                </a:lnTo>
                <a:lnTo>
                  <a:pt x="1617" y="7708"/>
                </a:lnTo>
                <a:lnTo>
                  <a:pt x="1603" y="7768"/>
                </a:lnTo>
                <a:lnTo>
                  <a:pt x="1577" y="7828"/>
                </a:lnTo>
                <a:lnTo>
                  <a:pt x="1550" y="7845"/>
                </a:lnTo>
                <a:lnTo>
                  <a:pt x="1506" y="7856"/>
                </a:lnTo>
                <a:lnTo>
                  <a:pt x="1468" y="7850"/>
                </a:lnTo>
                <a:lnTo>
                  <a:pt x="1447" y="7828"/>
                </a:lnTo>
                <a:lnTo>
                  <a:pt x="1424" y="7849"/>
                </a:lnTo>
                <a:lnTo>
                  <a:pt x="1392" y="7856"/>
                </a:lnTo>
                <a:lnTo>
                  <a:pt x="1363" y="7852"/>
                </a:lnTo>
                <a:lnTo>
                  <a:pt x="1348" y="7831"/>
                </a:lnTo>
                <a:lnTo>
                  <a:pt x="1312" y="7838"/>
                </a:lnTo>
                <a:lnTo>
                  <a:pt x="1287" y="7829"/>
                </a:lnTo>
                <a:lnTo>
                  <a:pt x="1273" y="7805"/>
                </a:lnTo>
                <a:lnTo>
                  <a:pt x="1268" y="7784"/>
                </a:lnTo>
                <a:lnTo>
                  <a:pt x="1247" y="7787"/>
                </a:lnTo>
                <a:lnTo>
                  <a:pt x="1224" y="7779"/>
                </a:lnTo>
                <a:lnTo>
                  <a:pt x="1206" y="7757"/>
                </a:lnTo>
                <a:lnTo>
                  <a:pt x="1201" y="7721"/>
                </a:lnTo>
                <a:lnTo>
                  <a:pt x="1180" y="7736"/>
                </a:lnTo>
                <a:lnTo>
                  <a:pt x="1162" y="7731"/>
                </a:lnTo>
                <a:lnTo>
                  <a:pt x="1161" y="7689"/>
                </a:lnTo>
                <a:lnTo>
                  <a:pt x="1185" y="7589"/>
                </a:lnTo>
                <a:lnTo>
                  <a:pt x="1236" y="7468"/>
                </a:lnTo>
                <a:lnTo>
                  <a:pt x="1301" y="7349"/>
                </a:lnTo>
                <a:lnTo>
                  <a:pt x="1361" y="7228"/>
                </a:lnTo>
                <a:lnTo>
                  <a:pt x="1384" y="7101"/>
                </a:lnTo>
                <a:lnTo>
                  <a:pt x="1364" y="6950"/>
                </a:lnTo>
                <a:lnTo>
                  <a:pt x="1322" y="6759"/>
                </a:lnTo>
                <a:lnTo>
                  <a:pt x="1278" y="6510"/>
                </a:lnTo>
                <a:lnTo>
                  <a:pt x="1259" y="6177"/>
                </a:lnTo>
                <a:lnTo>
                  <a:pt x="1280" y="5978"/>
                </a:lnTo>
                <a:lnTo>
                  <a:pt x="1301" y="5844"/>
                </a:lnTo>
                <a:lnTo>
                  <a:pt x="1285" y="5683"/>
                </a:lnTo>
                <a:lnTo>
                  <a:pt x="1268" y="5522"/>
                </a:lnTo>
                <a:lnTo>
                  <a:pt x="1278" y="5335"/>
                </a:lnTo>
                <a:lnTo>
                  <a:pt x="1259" y="5130"/>
                </a:lnTo>
                <a:lnTo>
                  <a:pt x="1224" y="4962"/>
                </a:lnTo>
                <a:lnTo>
                  <a:pt x="1189" y="4685"/>
                </a:lnTo>
                <a:lnTo>
                  <a:pt x="1161" y="4350"/>
                </a:lnTo>
                <a:lnTo>
                  <a:pt x="1150" y="4002"/>
                </a:lnTo>
                <a:lnTo>
                  <a:pt x="1162" y="3741"/>
                </a:lnTo>
                <a:lnTo>
                  <a:pt x="1194" y="3581"/>
                </a:lnTo>
                <a:lnTo>
                  <a:pt x="1233" y="3430"/>
                </a:lnTo>
                <a:lnTo>
                  <a:pt x="1259" y="3196"/>
                </a:lnTo>
                <a:lnTo>
                  <a:pt x="1264" y="2875"/>
                </a:lnTo>
                <a:lnTo>
                  <a:pt x="1255" y="2579"/>
                </a:lnTo>
                <a:lnTo>
                  <a:pt x="1241" y="2360"/>
                </a:lnTo>
                <a:lnTo>
                  <a:pt x="1234" y="2274"/>
                </a:lnTo>
                <a:lnTo>
                  <a:pt x="1219" y="2427"/>
                </a:lnTo>
                <a:lnTo>
                  <a:pt x="1189" y="2553"/>
                </a:lnTo>
                <a:lnTo>
                  <a:pt x="1154" y="2660"/>
                </a:lnTo>
                <a:lnTo>
                  <a:pt x="1110" y="2747"/>
                </a:lnTo>
                <a:lnTo>
                  <a:pt x="1097" y="2779"/>
                </a:lnTo>
                <a:lnTo>
                  <a:pt x="1085" y="2865"/>
                </a:lnTo>
                <a:lnTo>
                  <a:pt x="1085" y="2928"/>
                </a:lnTo>
                <a:lnTo>
                  <a:pt x="1075" y="3017"/>
                </a:lnTo>
                <a:lnTo>
                  <a:pt x="1040" y="3147"/>
                </a:lnTo>
                <a:lnTo>
                  <a:pt x="968" y="3327"/>
                </a:lnTo>
                <a:lnTo>
                  <a:pt x="924" y="3423"/>
                </a:lnTo>
                <a:lnTo>
                  <a:pt x="878" y="3511"/>
                </a:lnTo>
                <a:lnTo>
                  <a:pt x="834" y="3597"/>
                </a:lnTo>
                <a:lnTo>
                  <a:pt x="792" y="3677"/>
                </a:lnTo>
                <a:lnTo>
                  <a:pt x="753" y="3755"/>
                </a:lnTo>
                <a:lnTo>
                  <a:pt x="720" y="3830"/>
                </a:lnTo>
                <a:lnTo>
                  <a:pt x="695" y="3907"/>
                </a:lnTo>
                <a:lnTo>
                  <a:pt x="680" y="3984"/>
                </a:lnTo>
                <a:lnTo>
                  <a:pt x="699" y="4049"/>
                </a:lnTo>
                <a:lnTo>
                  <a:pt x="687" y="4170"/>
                </a:lnTo>
                <a:lnTo>
                  <a:pt x="660" y="4299"/>
                </a:lnTo>
                <a:lnTo>
                  <a:pt x="632" y="4378"/>
                </a:lnTo>
                <a:lnTo>
                  <a:pt x="632" y="4422"/>
                </a:lnTo>
                <a:lnTo>
                  <a:pt x="618" y="4518"/>
                </a:lnTo>
                <a:lnTo>
                  <a:pt x="597" y="4611"/>
                </a:lnTo>
                <a:lnTo>
                  <a:pt x="557" y="4653"/>
                </a:lnTo>
                <a:lnTo>
                  <a:pt x="529" y="4602"/>
                </a:lnTo>
                <a:lnTo>
                  <a:pt x="530" y="4504"/>
                </a:lnTo>
                <a:lnTo>
                  <a:pt x="539" y="4404"/>
                </a:lnTo>
                <a:lnTo>
                  <a:pt x="536" y="4359"/>
                </a:lnTo>
                <a:lnTo>
                  <a:pt x="527" y="4412"/>
                </a:lnTo>
                <a:lnTo>
                  <a:pt x="504" y="4522"/>
                </a:lnTo>
                <a:lnTo>
                  <a:pt x="473" y="4634"/>
                </a:lnTo>
                <a:lnTo>
                  <a:pt x="430" y="4681"/>
                </a:lnTo>
                <a:lnTo>
                  <a:pt x="394" y="4625"/>
                </a:lnTo>
                <a:lnTo>
                  <a:pt x="406" y="4513"/>
                </a:lnTo>
                <a:lnTo>
                  <a:pt x="427" y="4404"/>
                </a:lnTo>
                <a:lnTo>
                  <a:pt x="430" y="4357"/>
                </a:lnTo>
                <a:lnTo>
                  <a:pt x="406" y="4412"/>
                </a:lnTo>
                <a:lnTo>
                  <a:pt x="380" y="4536"/>
                </a:lnTo>
                <a:lnTo>
                  <a:pt x="348" y="4660"/>
                </a:lnTo>
                <a:lnTo>
                  <a:pt x="302" y="4709"/>
                </a:lnTo>
                <a:lnTo>
                  <a:pt x="274" y="4644"/>
                </a:lnTo>
                <a:lnTo>
                  <a:pt x="286" y="4522"/>
                </a:lnTo>
                <a:lnTo>
                  <a:pt x="309" y="4397"/>
                </a:lnTo>
                <a:lnTo>
                  <a:pt x="315" y="4340"/>
                </a:lnTo>
                <a:lnTo>
                  <a:pt x="290" y="4383"/>
                </a:lnTo>
                <a:lnTo>
                  <a:pt x="248" y="4482"/>
                </a:lnTo>
                <a:lnTo>
                  <a:pt x="199" y="4578"/>
                </a:lnTo>
                <a:lnTo>
                  <a:pt x="151" y="4611"/>
                </a:lnTo>
                <a:lnTo>
                  <a:pt x="136" y="4557"/>
                </a:lnTo>
                <a:lnTo>
                  <a:pt x="155" y="4459"/>
                </a:lnTo>
                <a:lnTo>
                  <a:pt x="190" y="4357"/>
                </a:lnTo>
                <a:lnTo>
                  <a:pt x="214" y="4299"/>
                </a:lnTo>
                <a:lnTo>
                  <a:pt x="234" y="4228"/>
                </a:lnTo>
                <a:lnTo>
                  <a:pt x="227" y="4173"/>
                </a:lnTo>
                <a:lnTo>
                  <a:pt x="214" y="4173"/>
                </a:lnTo>
                <a:lnTo>
                  <a:pt x="195" y="4187"/>
                </a:lnTo>
                <a:lnTo>
                  <a:pt x="164" y="4217"/>
                </a:lnTo>
                <a:lnTo>
                  <a:pt x="114" y="4252"/>
                </a:lnTo>
                <a:lnTo>
                  <a:pt x="60" y="4273"/>
                </a:lnTo>
                <a:lnTo>
                  <a:pt x="23" y="4268"/>
                </a:lnTo>
                <a:lnTo>
                  <a:pt x="0" y="4243"/>
                </a:lnTo>
                <a:lnTo>
                  <a:pt x="0" y="4224"/>
                </a:lnTo>
                <a:lnTo>
                  <a:pt x="16" y="4205"/>
                </a:lnTo>
                <a:lnTo>
                  <a:pt x="55" y="4170"/>
                </a:lnTo>
                <a:lnTo>
                  <a:pt x="95" y="4126"/>
                </a:lnTo>
                <a:lnTo>
                  <a:pt x="136" y="4093"/>
                </a:lnTo>
                <a:lnTo>
                  <a:pt x="158" y="4068"/>
                </a:lnTo>
                <a:lnTo>
                  <a:pt x="167" y="4051"/>
                </a:lnTo>
                <a:lnTo>
                  <a:pt x="176" y="4033"/>
                </a:lnTo>
                <a:lnTo>
                  <a:pt x="190" y="4014"/>
                </a:lnTo>
                <a:lnTo>
                  <a:pt x="209" y="3995"/>
                </a:lnTo>
                <a:lnTo>
                  <a:pt x="227" y="3986"/>
                </a:lnTo>
                <a:lnTo>
                  <a:pt x="243" y="3977"/>
                </a:lnTo>
                <a:lnTo>
                  <a:pt x="260" y="3967"/>
                </a:lnTo>
                <a:lnTo>
                  <a:pt x="279" y="3947"/>
                </a:lnTo>
                <a:lnTo>
                  <a:pt x="299" y="3924"/>
                </a:lnTo>
                <a:lnTo>
                  <a:pt x="327" y="3903"/>
                </a:lnTo>
                <a:lnTo>
                  <a:pt x="365" y="3898"/>
                </a:lnTo>
                <a:lnTo>
                  <a:pt x="423" y="3741"/>
                </a:lnTo>
                <a:lnTo>
                  <a:pt x="471" y="3565"/>
                </a:lnTo>
                <a:lnTo>
                  <a:pt x="499" y="3395"/>
                </a:lnTo>
                <a:lnTo>
                  <a:pt x="518" y="3261"/>
                </a:lnTo>
                <a:lnTo>
                  <a:pt x="541" y="3115"/>
                </a:lnTo>
                <a:lnTo>
                  <a:pt x="580" y="2942"/>
                </a:lnTo>
                <a:lnTo>
                  <a:pt x="632" y="2786"/>
                </a:lnTo>
                <a:lnTo>
                  <a:pt x="688" y="2693"/>
                </a:lnTo>
                <a:lnTo>
                  <a:pt x="695" y="2586"/>
                </a:lnTo>
                <a:lnTo>
                  <a:pt x="722" y="2435"/>
                </a:lnTo>
                <a:lnTo>
                  <a:pt x="759" y="2288"/>
                </a:lnTo>
                <a:lnTo>
                  <a:pt x="797" y="2192"/>
                </a:lnTo>
                <a:lnTo>
                  <a:pt x="796" y="2017"/>
                </a:lnTo>
                <a:lnTo>
                  <a:pt x="817" y="1871"/>
                </a:lnTo>
                <a:lnTo>
                  <a:pt x="852" y="1749"/>
                </a:lnTo>
                <a:lnTo>
                  <a:pt x="899" y="1652"/>
                </a:lnTo>
                <a:lnTo>
                  <a:pt x="952" y="1577"/>
                </a:lnTo>
                <a:lnTo>
                  <a:pt x="1006" y="1524"/>
                </a:lnTo>
                <a:lnTo>
                  <a:pt x="1055" y="1493"/>
                </a:lnTo>
                <a:lnTo>
                  <a:pt x="1099" y="1481"/>
                </a:lnTo>
                <a:lnTo>
                  <a:pt x="1169" y="1419"/>
                </a:lnTo>
                <a:lnTo>
                  <a:pt x="1229" y="1390"/>
                </a:lnTo>
                <a:lnTo>
                  <a:pt x="1268" y="1383"/>
                </a:lnTo>
                <a:lnTo>
                  <a:pt x="1285" y="1381"/>
                </a:lnTo>
                <a:lnTo>
                  <a:pt x="1301" y="1367"/>
                </a:lnTo>
                <a:lnTo>
                  <a:pt x="1338" y="1342"/>
                </a:lnTo>
                <a:lnTo>
                  <a:pt x="1391" y="1309"/>
                </a:lnTo>
                <a:lnTo>
                  <a:pt x="1449" y="1272"/>
                </a:lnTo>
                <a:lnTo>
                  <a:pt x="1512" y="1237"/>
                </a:lnTo>
                <a:lnTo>
                  <a:pt x="1575" y="1207"/>
                </a:lnTo>
                <a:lnTo>
                  <a:pt x="1631" y="1181"/>
                </a:lnTo>
                <a:lnTo>
                  <a:pt x="1679" y="1169"/>
                </a:lnTo>
                <a:lnTo>
                  <a:pt x="1679" y="960"/>
                </a:lnTo>
                <a:lnTo>
                  <a:pt x="1657" y="918"/>
                </a:lnTo>
                <a:lnTo>
                  <a:pt x="1638" y="866"/>
                </a:lnTo>
                <a:lnTo>
                  <a:pt x="1629" y="824"/>
                </a:lnTo>
                <a:lnTo>
                  <a:pt x="1626" y="808"/>
                </a:lnTo>
                <a:lnTo>
                  <a:pt x="1582" y="783"/>
                </a:lnTo>
                <a:lnTo>
                  <a:pt x="1550" y="719"/>
                </a:lnTo>
                <a:lnTo>
                  <a:pt x="1528" y="633"/>
                </a:lnTo>
                <a:lnTo>
                  <a:pt x="1514" y="566"/>
                </a:lnTo>
                <a:lnTo>
                  <a:pt x="1514" y="514"/>
                </a:lnTo>
                <a:lnTo>
                  <a:pt x="1531" y="472"/>
                </a:lnTo>
                <a:lnTo>
                  <a:pt x="1554" y="459"/>
                </a:lnTo>
                <a:lnTo>
                  <a:pt x="1568" y="491"/>
                </a:lnTo>
                <a:lnTo>
                  <a:pt x="1559" y="400"/>
                </a:lnTo>
                <a:lnTo>
                  <a:pt x="1564" y="312"/>
                </a:lnTo>
                <a:lnTo>
                  <a:pt x="1584" y="232"/>
                </a:lnTo>
                <a:lnTo>
                  <a:pt x="1617" y="156"/>
                </a:lnTo>
                <a:lnTo>
                  <a:pt x="1666" y="92"/>
                </a:lnTo>
                <a:lnTo>
                  <a:pt x="1731" y="44"/>
                </a:lnTo>
                <a:lnTo>
                  <a:pt x="1817" y="9"/>
                </a:lnTo>
                <a:lnTo>
                  <a:pt x="1919" y="0"/>
                </a:lnTo>
                <a:close/>
              </a:path>
            </a:pathLst>
          </a:custGeom>
          <a:solidFill>
            <a:srgbClr val="FFCC00"/>
          </a:solidFill>
          <a:ln w="1651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2515" name="Text Box 3"/>
          <p:cNvSpPr txBox="1">
            <a:spLocks noChangeArrowheads="1"/>
          </p:cNvSpPr>
          <p:nvPr/>
        </p:nvSpPr>
        <p:spPr bwMode="auto">
          <a:xfrm>
            <a:off x="173038" y="188913"/>
            <a:ext cx="1293812" cy="3500437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7200" dirty="0">
                <a:solidFill>
                  <a:schemeClr val="tx2"/>
                </a:solidFill>
                <a:latin typeface="Tahoma" pitchFamily="34" charset="0"/>
                <a:ea typeface="華康少女文字W6" pitchFamily="49" charset="-120"/>
              </a:rPr>
              <a:t> </a:t>
            </a:r>
            <a:r>
              <a:rPr lang="zh-TW" alt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文鼎勘亭流" pitchFamily="49" charset="-120"/>
                <a:cs typeface="典匠火柴體"/>
              </a:rPr>
              <a:t>身體反應</a:t>
            </a:r>
          </a:p>
        </p:txBody>
      </p:sp>
      <p:sp>
        <p:nvSpPr>
          <p:cNvPr id="30724" name="AutoShape 4"/>
          <p:cNvSpPr>
            <a:spLocks noChangeArrowheads="1"/>
          </p:cNvSpPr>
          <p:nvPr/>
        </p:nvSpPr>
        <p:spPr bwMode="auto">
          <a:xfrm>
            <a:off x="1619250" y="304800"/>
            <a:ext cx="3333750" cy="576263"/>
          </a:xfrm>
          <a:prstGeom prst="rightArrow">
            <a:avLst>
              <a:gd name="adj1" fmla="val 100000"/>
              <a:gd name="adj2" fmla="val 144628"/>
            </a:avLst>
          </a:prstGeom>
          <a:solidFill>
            <a:srgbClr val="FFFF00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>
                <a:latin typeface="Tahoma" pitchFamily="34" charset="0"/>
                <a:ea typeface="典匠水管體"/>
                <a:cs typeface="典匠水管體"/>
              </a:rPr>
              <a:t>頭痛、頭暈</a:t>
            </a:r>
            <a:r>
              <a:rPr lang="en-US" altLang="zh-TW" sz="1800">
                <a:latin typeface="Tahoma" pitchFamily="34" charset="0"/>
                <a:ea typeface="典匠水管體"/>
                <a:cs typeface="典匠水管體"/>
              </a:rPr>
              <a:t>Headache</a:t>
            </a:r>
          </a:p>
        </p:txBody>
      </p:sp>
      <p:sp>
        <p:nvSpPr>
          <p:cNvPr id="30725" name="AutoShape 5"/>
          <p:cNvSpPr>
            <a:spLocks noChangeArrowheads="1"/>
          </p:cNvSpPr>
          <p:nvPr/>
        </p:nvSpPr>
        <p:spPr bwMode="auto">
          <a:xfrm>
            <a:off x="5435600" y="836613"/>
            <a:ext cx="2057400" cy="576262"/>
          </a:xfrm>
          <a:prstGeom prst="leftArrow">
            <a:avLst>
              <a:gd name="adj1" fmla="val 100000"/>
              <a:gd name="adj2" fmla="val 94099"/>
            </a:avLst>
          </a:prstGeom>
          <a:solidFill>
            <a:srgbClr val="FF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>
                <a:latin typeface="Tahoma" pitchFamily="34" charset="0"/>
                <a:ea typeface="典匠水管體"/>
                <a:cs typeface="典匠水管體"/>
              </a:rPr>
              <a:t>頸梗</a:t>
            </a:r>
            <a:r>
              <a:rPr lang="en-US" altLang="zh-TW" sz="1800">
                <a:latin typeface="Tahoma" pitchFamily="34" charset="0"/>
                <a:ea typeface="典匠水管體"/>
                <a:cs typeface="典匠水管體"/>
              </a:rPr>
              <a:t>stiff neck</a:t>
            </a:r>
            <a:r>
              <a:rPr lang="en-US" altLang="zh-TW" sz="2400">
                <a:solidFill>
                  <a:schemeClr val="tx1"/>
                </a:solidFill>
                <a:latin typeface="Tahoma" pitchFamily="34" charset="0"/>
                <a:ea typeface="典匠水管體"/>
                <a:cs typeface="典匠水管體"/>
              </a:rPr>
              <a:t> </a:t>
            </a:r>
          </a:p>
        </p:txBody>
      </p:sp>
      <p:sp>
        <p:nvSpPr>
          <p:cNvPr id="30726" name="AutoShape 6"/>
          <p:cNvSpPr>
            <a:spLocks noChangeArrowheads="1"/>
          </p:cNvSpPr>
          <p:nvPr/>
        </p:nvSpPr>
        <p:spPr bwMode="auto">
          <a:xfrm>
            <a:off x="2895600" y="4648200"/>
            <a:ext cx="1752600" cy="576263"/>
          </a:xfrm>
          <a:prstGeom prst="rightArrow">
            <a:avLst>
              <a:gd name="adj1" fmla="val 100000"/>
              <a:gd name="adj2" fmla="val 76033"/>
            </a:avLst>
          </a:prstGeom>
          <a:solidFill>
            <a:srgbClr val="FFFF00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>
                <a:latin typeface="Tahoma" pitchFamily="34" charset="0"/>
                <a:ea typeface="典匠水管體"/>
                <a:cs typeface="典匠水管體"/>
              </a:rPr>
              <a:t>腳痛</a:t>
            </a:r>
            <a:r>
              <a:rPr lang="en-US" altLang="zh-TW" sz="1800">
                <a:latin typeface="Tahoma" pitchFamily="34" charset="0"/>
                <a:ea typeface="典匠水管體"/>
                <a:cs typeface="典匠水管體"/>
              </a:rPr>
              <a:t>Foot pain</a:t>
            </a:r>
          </a:p>
        </p:txBody>
      </p:sp>
      <p:sp>
        <p:nvSpPr>
          <p:cNvPr id="30727" name="AutoShape 7"/>
          <p:cNvSpPr>
            <a:spLocks noChangeArrowheads="1"/>
          </p:cNvSpPr>
          <p:nvPr/>
        </p:nvSpPr>
        <p:spPr bwMode="auto">
          <a:xfrm>
            <a:off x="5715000" y="2590800"/>
            <a:ext cx="2097088" cy="576263"/>
          </a:xfrm>
          <a:prstGeom prst="leftArrow">
            <a:avLst>
              <a:gd name="adj1" fmla="val 100000"/>
              <a:gd name="adj2" fmla="val 95914"/>
            </a:avLst>
          </a:prstGeom>
          <a:solidFill>
            <a:srgbClr val="FF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>
                <a:latin typeface="Tahoma" pitchFamily="34" charset="0"/>
                <a:ea typeface="典匠水管體"/>
                <a:cs typeface="典匠水管體"/>
              </a:rPr>
              <a:t>背痛</a:t>
            </a:r>
            <a:r>
              <a:rPr lang="en-US" altLang="zh-TW" sz="1800">
                <a:latin typeface="Tahoma" pitchFamily="34" charset="0"/>
                <a:ea typeface="典匠水管體"/>
                <a:cs typeface="典匠水管體"/>
              </a:rPr>
              <a:t>Back pain</a:t>
            </a:r>
            <a:endParaRPr lang="en-US" altLang="zh-TW" sz="2400">
              <a:latin typeface="Tahoma" pitchFamily="34" charset="0"/>
              <a:ea typeface="典匠水管體"/>
              <a:cs typeface="典匠水管體"/>
            </a:endParaRPr>
          </a:p>
        </p:txBody>
      </p:sp>
      <p:pic>
        <p:nvPicPr>
          <p:cNvPr id="30728" name="Picture 8" descr="HM00260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514600"/>
            <a:ext cx="76835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AutoShape 9"/>
          <p:cNvSpPr>
            <a:spLocks noChangeArrowheads="1"/>
          </p:cNvSpPr>
          <p:nvPr/>
        </p:nvSpPr>
        <p:spPr bwMode="auto">
          <a:xfrm>
            <a:off x="1692275" y="2590800"/>
            <a:ext cx="3717925" cy="576263"/>
          </a:xfrm>
          <a:prstGeom prst="rightArrow">
            <a:avLst>
              <a:gd name="adj1" fmla="val 100000"/>
              <a:gd name="adj2" fmla="val 118940"/>
            </a:avLst>
          </a:prstGeom>
          <a:solidFill>
            <a:srgbClr val="FFFF00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>
                <a:latin typeface="Tahoma" pitchFamily="34" charset="0"/>
                <a:ea typeface="典匠水管體"/>
                <a:cs typeface="典匠水管體"/>
              </a:rPr>
              <a:t>胃痛、消化不良</a:t>
            </a:r>
            <a:r>
              <a:rPr lang="en-US" altLang="zh-TW" sz="1800">
                <a:latin typeface="Tahoma" pitchFamily="34" charset="0"/>
                <a:ea typeface="典匠水管體"/>
                <a:cs typeface="典匠水管體"/>
              </a:rPr>
              <a:t>Indigestion</a:t>
            </a:r>
          </a:p>
        </p:txBody>
      </p:sp>
      <p:sp>
        <p:nvSpPr>
          <p:cNvPr id="30730" name="AutoShape 10"/>
          <p:cNvSpPr>
            <a:spLocks noChangeArrowheads="1"/>
          </p:cNvSpPr>
          <p:nvPr/>
        </p:nvSpPr>
        <p:spPr bwMode="auto">
          <a:xfrm>
            <a:off x="5181600" y="3429000"/>
            <a:ext cx="3581400" cy="936625"/>
          </a:xfrm>
          <a:prstGeom prst="leftArrow">
            <a:avLst>
              <a:gd name="adj1" fmla="val 98750"/>
              <a:gd name="adj2" fmla="val 72208"/>
            </a:avLst>
          </a:prstGeom>
          <a:solidFill>
            <a:srgbClr val="FF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>
                <a:latin typeface="Tahoma" pitchFamily="34" charset="0"/>
                <a:ea typeface="典匠水管體"/>
                <a:cs typeface="典匠水管體"/>
              </a:rPr>
              <a:t>肚瀉、便秘、腸炎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>
                <a:latin typeface="Tahoma" pitchFamily="34" charset="0"/>
                <a:ea typeface="典匠水管體"/>
                <a:cs typeface="典匠水管體"/>
              </a:rPr>
              <a:t>Diarrhoea, constipation</a:t>
            </a:r>
          </a:p>
        </p:txBody>
      </p:sp>
      <p:sp>
        <p:nvSpPr>
          <p:cNvPr id="30731" name="AutoShape 11"/>
          <p:cNvSpPr>
            <a:spLocks noChangeArrowheads="1"/>
          </p:cNvSpPr>
          <p:nvPr/>
        </p:nvSpPr>
        <p:spPr bwMode="auto">
          <a:xfrm>
            <a:off x="1547813" y="3505200"/>
            <a:ext cx="2414587" cy="576263"/>
          </a:xfrm>
          <a:prstGeom prst="rightArrow">
            <a:avLst>
              <a:gd name="adj1" fmla="val 100000"/>
              <a:gd name="adj2" fmla="val 77245"/>
            </a:avLst>
          </a:prstGeom>
          <a:solidFill>
            <a:srgbClr val="FFFF00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>
                <a:latin typeface="Tahoma" pitchFamily="34" charset="0"/>
                <a:ea typeface="典匠水管體"/>
                <a:cs typeface="典匠水管體"/>
              </a:rPr>
              <a:t>手腳冰冷</a:t>
            </a:r>
            <a:r>
              <a:rPr lang="en-US" altLang="zh-TW" sz="2400">
                <a:latin typeface="Tahoma" pitchFamily="34" charset="0"/>
                <a:ea typeface="典匠水管體"/>
                <a:cs typeface="典匠水管體"/>
              </a:rPr>
              <a:t>C</a:t>
            </a:r>
            <a:r>
              <a:rPr lang="en-US" altLang="zh-TW" sz="1800">
                <a:latin typeface="Tahoma" pitchFamily="34" charset="0"/>
                <a:ea typeface="典匠水管體"/>
                <a:cs typeface="典匠水管體"/>
              </a:rPr>
              <a:t>old palms</a:t>
            </a:r>
          </a:p>
        </p:txBody>
      </p:sp>
      <p:pic>
        <p:nvPicPr>
          <p:cNvPr id="30732" name="Picture 12" descr="HM00386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4000"/>
            <a:ext cx="990600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Picture 13" descr="SO00588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828800"/>
            <a:ext cx="53340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4" name="AutoShape 14"/>
          <p:cNvSpPr>
            <a:spLocks noChangeArrowheads="1"/>
          </p:cNvSpPr>
          <p:nvPr/>
        </p:nvSpPr>
        <p:spPr bwMode="auto">
          <a:xfrm>
            <a:off x="5435600" y="1628775"/>
            <a:ext cx="3429000" cy="776288"/>
          </a:xfrm>
          <a:prstGeom prst="leftArrow">
            <a:avLst>
              <a:gd name="adj1" fmla="val 100000"/>
              <a:gd name="adj2" fmla="val 87730"/>
            </a:avLst>
          </a:prstGeom>
          <a:solidFill>
            <a:srgbClr val="FF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>
                <a:latin typeface="Tahoma" pitchFamily="34" charset="0"/>
                <a:ea typeface="典匠水管體"/>
                <a:cs typeface="典匠水管體"/>
              </a:rPr>
              <a:t>心跳頻密、血壓上升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>
                <a:latin typeface="Tahoma" pitchFamily="34" charset="0"/>
                <a:ea typeface="典匠水管體"/>
                <a:cs typeface="典匠水管體"/>
              </a:rPr>
              <a:t>High blood pressure</a:t>
            </a:r>
          </a:p>
        </p:txBody>
      </p:sp>
      <p:sp>
        <p:nvSpPr>
          <p:cNvPr id="30735" name="AutoShape 15"/>
          <p:cNvSpPr>
            <a:spLocks noChangeArrowheads="1"/>
          </p:cNvSpPr>
          <p:nvPr/>
        </p:nvSpPr>
        <p:spPr bwMode="auto">
          <a:xfrm>
            <a:off x="1979613" y="1828800"/>
            <a:ext cx="2897187" cy="576263"/>
          </a:xfrm>
          <a:prstGeom prst="rightArrow">
            <a:avLst>
              <a:gd name="adj1" fmla="val 100000"/>
              <a:gd name="adj2" fmla="val 103623"/>
            </a:avLst>
          </a:prstGeom>
          <a:solidFill>
            <a:srgbClr val="FFFF00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>
                <a:latin typeface="Tahoma" pitchFamily="34" charset="0"/>
                <a:ea typeface="典匠水管體"/>
                <a:cs typeface="典匠水管體"/>
              </a:rPr>
              <a:t>氣促、哮喘</a:t>
            </a:r>
            <a:r>
              <a:rPr lang="en-US" altLang="zh-TW" sz="1800">
                <a:latin typeface="Tahoma" pitchFamily="34" charset="0"/>
                <a:ea typeface="典匠水管體"/>
                <a:cs typeface="典匠水管體"/>
              </a:rPr>
              <a:t>Asthma</a:t>
            </a:r>
          </a:p>
        </p:txBody>
      </p:sp>
      <p:sp>
        <p:nvSpPr>
          <p:cNvPr id="30736" name="Rectangle 16"/>
          <p:cNvSpPr>
            <a:spLocks noChangeArrowheads="1"/>
          </p:cNvSpPr>
          <p:nvPr/>
        </p:nvSpPr>
        <p:spPr bwMode="auto">
          <a:xfrm>
            <a:off x="6477000" y="4572000"/>
            <a:ext cx="2127250" cy="2025650"/>
          </a:xfrm>
          <a:prstGeom prst="rect">
            <a:avLst/>
          </a:prstGeom>
          <a:solidFill>
            <a:srgbClr val="FF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>
                <a:latin typeface="Tahoma" pitchFamily="34" charset="0"/>
                <a:ea typeface="典匠水管體"/>
                <a:cs typeface="典匠水管體"/>
              </a:rPr>
              <a:t>還有</a:t>
            </a:r>
            <a:r>
              <a:rPr lang="en-US" altLang="zh-TW" sz="2400">
                <a:latin typeface="Times New Roman" pitchFamily="18" charset="0"/>
                <a:ea typeface="典匠水管體"/>
                <a:cs typeface="典匠水管體"/>
              </a:rPr>
              <a:t>…</a:t>
            </a:r>
            <a:endParaRPr lang="en-US" altLang="zh-TW" sz="2400">
              <a:latin typeface="Tahoma" pitchFamily="34" charset="0"/>
              <a:ea typeface="典匠水管體"/>
              <a:cs typeface="典匠水管體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>
                <a:latin typeface="Tahoma" pitchFamily="34" charset="0"/>
                <a:ea typeface="典匠水管體"/>
                <a:cs typeface="典匠水管體"/>
              </a:rPr>
              <a:t>坐立不安、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>
                <a:latin typeface="Tahoma" pitchFamily="34" charset="0"/>
                <a:ea typeface="典匠水管體"/>
                <a:cs typeface="典匠水管體"/>
              </a:rPr>
              <a:t>容易疲倦、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>
                <a:latin typeface="Tahoma" pitchFamily="34" charset="0"/>
                <a:ea typeface="典匠水管體"/>
                <a:cs typeface="典匠水管體"/>
              </a:rPr>
              <a:t>失眠、發呆</a:t>
            </a:r>
            <a:r>
              <a:rPr lang="en-US" altLang="zh-TW" sz="2400">
                <a:latin typeface="Times New Roman" pitchFamily="18" charset="0"/>
                <a:ea typeface="典匠水管體"/>
                <a:cs typeface="典匠水管體"/>
              </a:rPr>
              <a:t>…</a:t>
            </a:r>
            <a:endParaRPr lang="en-US" altLang="zh-TW" sz="2400">
              <a:latin typeface="Tahoma" pitchFamily="34" charset="0"/>
              <a:ea typeface="典匠水管體"/>
              <a:cs typeface="典匠水管體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>
                <a:latin typeface="Tahoma" pitchFamily="34" charset="0"/>
                <a:ea typeface="典匠水管體"/>
                <a:cs typeface="典匠水管體"/>
              </a:rPr>
              <a:t>And fatigue,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>
                <a:latin typeface="Tahoma" pitchFamily="34" charset="0"/>
                <a:ea typeface="典匠水管體"/>
                <a:cs typeface="典匠水管體"/>
              </a:rPr>
              <a:t>insomia, etc</a:t>
            </a:r>
            <a:r>
              <a:rPr lang="en-US" altLang="zh-TW" sz="1800">
                <a:latin typeface="Times New Roman" pitchFamily="18" charset="0"/>
                <a:ea typeface="典匠水管體"/>
                <a:cs typeface="典匠水管體"/>
              </a:rPr>
              <a:t>…</a:t>
            </a:r>
            <a:endParaRPr lang="en-US" altLang="zh-TW" sz="1800">
              <a:latin typeface="Tahoma" pitchFamily="34" charset="0"/>
              <a:ea typeface="典匠水管體"/>
              <a:cs typeface="典匠水管體"/>
            </a:endParaRPr>
          </a:p>
        </p:txBody>
      </p:sp>
      <p:sp>
        <p:nvSpPr>
          <p:cNvPr id="30737" name="AutoShape 17"/>
          <p:cNvSpPr>
            <a:spLocks noChangeArrowheads="1"/>
          </p:cNvSpPr>
          <p:nvPr/>
        </p:nvSpPr>
        <p:spPr bwMode="auto">
          <a:xfrm>
            <a:off x="1979613" y="1066800"/>
            <a:ext cx="2820987" cy="576263"/>
          </a:xfrm>
          <a:prstGeom prst="rightArrow">
            <a:avLst>
              <a:gd name="adj1" fmla="val 100000"/>
              <a:gd name="adj2" fmla="val 122383"/>
            </a:avLst>
          </a:prstGeom>
          <a:solidFill>
            <a:srgbClr val="FFFF00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>
                <a:latin typeface="Tahoma" pitchFamily="34" charset="0"/>
                <a:ea typeface="典匠水管體"/>
                <a:cs typeface="典匠水管體"/>
              </a:rPr>
              <a:t>肩膀痛</a:t>
            </a:r>
            <a:r>
              <a:rPr lang="en-US" altLang="zh-TW" sz="1800">
                <a:latin typeface="Tahoma" pitchFamily="34" charset="0"/>
                <a:ea typeface="典匠水管體"/>
                <a:cs typeface="典匠水管體"/>
              </a:rPr>
              <a:t>Shoulder pain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reeform 2"/>
          <p:cNvSpPr>
            <a:spLocks/>
          </p:cNvSpPr>
          <p:nvPr/>
        </p:nvSpPr>
        <p:spPr bwMode="auto">
          <a:xfrm>
            <a:off x="3657600" y="381000"/>
            <a:ext cx="3124200" cy="6235700"/>
          </a:xfrm>
          <a:custGeom>
            <a:avLst/>
            <a:gdLst>
              <a:gd name="T0" fmla="*/ 2147483647 w 3838"/>
              <a:gd name="T1" fmla="*/ 2147483647 h 7856"/>
              <a:gd name="T2" fmla="*/ 2147483647 w 3838"/>
              <a:gd name="T3" fmla="*/ 2147483647 h 7856"/>
              <a:gd name="T4" fmla="*/ 2147483647 w 3838"/>
              <a:gd name="T5" fmla="*/ 2147483647 h 7856"/>
              <a:gd name="T6" fmla="*/ 2147483647 w 3838"/>
              <a:gd name="T7" fmla="*/ 2147483647 h 7856"/>
              <a:gd name="T8" fmla="*/ 2147483647 w 3838"/>
              <a:gd name="T9" fmla="*/ 2147483647 h 7856"/>
              <a:gd name="T10" fmla="*/ 2147483647 w 3838"/>
              <a:gd name="T11" fmla="*/ 2147483647 h 7856"/>
              <a:gd name="T12" fmla="*/ 2147483647 w 3838"/>
              <a:gd name="T13" fmla="*/ 2147483647 h 7856"/>
              <a:gd name="T14" fmla="*/ 2147483647 w 3838"/>
              <a:gd name="T15" fmla="*/ 2147483647 h 7856"/>
              <a:gd name="T16" fmla="*/ 2147483647 w 3838"/>
              <a:gd name="T17" fmla="*/ 2147483647 h 7856"/>
              <a:gd name="T18" fmla="*/ 2147483647 w 3838"/>
              <a:gd name="T19" fmla="*/ 2147483647 h 7856"/>
              <a:gd name="T20" fmla="*/ 2147483647 w 3838"/>
              <a:gd name="T21" fmla="*/ 2147483647 h 7856"/>
              <a:gd name="T22" fmla="*/ 2147483647 w 3838"/>
              <a:gd name="T23" fmla="*/ 2147483647 h 7856"/>
              <a:gd name="T24" fmla="*/ 2147483647 w 3838"/>
              <a:gd name="T25" fmla="*/ 2147483647 h 7856"/>
              <a:gd name="T26" fmla="*/ 2147483647 w 3838"/>
              <a:gd name="T27" fmla="*/ 2147483647 h 7856"/>
              <a:gd name="T28" fmla="*/ 2147483647 w 3838"/>
              <a:gd name="T29" fmla="*/ 2147483647 h 7856"/>
              <a:gd name="T30" fmla="*/ 2147483647 w 3838"/>
              <a:gd name="T31" fmla="*/ 2147483647 h 7856"/>
              <a:gd name="T32" fmla="*/ 2147483647 w 3838"/>
              <a:gd name="T33" fmla="*/ 2147483647 h 7856"/>
              <a:gd name="T34" fmla="*/ 2147483647 w 3838"/>
              <a:gd name="T35" fmla="*/ 2147483647 h 7856"/>
              <a:gd name="T36" fmla="*/ 2147483647 w 3838"/>
              <a:gd name="T37" fmla="*/ 2147483647 h 7856"/>
              <a:gd name="T38" fmla="*/ 2147483647 w 3838"/>
              <a:gd name="T39" fmla="*/ 2147483647 h 7856"/>
              <a:gd name="T40" fmla="*/ 2147483647 w 3838"/>
              <a:gd name="T41" fmla="*/ 2147483647 h 7856"/>
              <a:gd name="T42" fmla="*/ 2147483647 w 3838"/>
              <a:gd name="T43" fmla="*/ 2147483647 h 7856"/>
              <a:gd name="T44" fmla="*/ 2147483647 w 3838"/>
              <a:gd name="T45" fmla="*/ 2147483647 h 7856"/>
              <a:gd name="T46" fmla="*/ 2147483647 w 3838"/>
              <a:gd name="T47" fmla="*/ 2147483647 h 7856"/>
              <a:gd name="T48" fmla="*/ 2147483647 w 3838"/>
              <a:gd name="T49" fmla="*/ 2147483647 h 7856"/>
              <a:gd name="T50" fmla="*/ 2147483647 w 3838"/>
              <a:gd name="T51" fmla="*/ 2147483647 h 7856"/>
              <a:gd name="T52" fmla="*/ 2147483647 w 3838"/>
              <a:gd name="T53" fmla="*/ 2147483647 h 7856"/>
              <a:gd name="T54" fmla="*/ 2147483647 w 3838"/>
              <a:gd name="T55" fmla="*/ 2147483647 h 7856"/>
              <a:gd name="T56" fmla="*/ 2147483647 w 3838"/>
              <a:gd name="T57" fmla="*/ 2147483647 h 7856"/>
              <a:gd name="T58" fmla="*/ 2147483647 w 3838"/>
              <a:gd name="T59" fmla="*/ 2147483647 h 7856"/>
              <a:gd name="T60" fmla="*/ 2147483647 w 3838"/>
              <a:gd name="T61" fmla="*/ 2147483647 h 7856"/>
              <a:gd name="T62" fmla="*/ 2147483647 w 3838"/>
              <a:gd name="T63" fmla="*/ 2147483647 h 7856"/>
              <a:gd name="T64" fmla="*/ 2147483647 w 3838"/>
              <a:gd name="T65" fmla="*/ 2147483647 h 7856"/>
              <a:gd name="T66" fmla="*/ 2147483647 w 3838"/>
              <a:gd name="T67" fmla="*/ 2147483647 h 7856"/>
              <a:gd name="T68" fmla="*/ 2147483647 w 3838"/>
              <a:gd name="T69" fmla="*/ 2147483647 h 7856"/>
              <a:gd name="T70" fmla="*/ 2147483647 w 3838"/>
              <a:gd name="T71" fmla="*/ 2147483647 h 7856"/>
              <a:gd name="T72" fmla="*/ 2147483647 w 3838"/>
              <a:gd name="T73" fmla="*/ 2147483647 h 7856"/>
              <a:gd name="T74" fmla="*/ 2147483647 w 3838"/>
              <a:gd name="T75" fmla="*/ 2147483647 h 7856"/>
              <a:gd name="T76" fmla="*/ 2147483647 w 3838"/>
              <a:gd name="T77" fmla="*/ 2147483647 h 7856"/>
              <a:gd name="T78" fmla="*/ 2147483647 w 3838"/>
              <a:gd name="T79" fmla="*/ 2147483647 h 7856"/>
              <a:gd name="T80" fmla="*/ 2147483647 w 3838"/>
              <a:gd name="T81" fmla="*/ 2147483647 h 7856"/>
              <a:gd name="T82" fmla="*/ 2147483647 w 3838"/>
              <a:gd name="T83" fmla="*/ 2147483647 h 7856"/>
              <a:gd name="T84" fmla="*/ 2147483647 w 3838"/>
              <a:gd name="T85" fmla="*/ 2147483647 h 7856"/>
              <a:gd name="T86" fmla="*/ 2147483647 w 3838"/>
              <a:gd name="T87" fmla="*/ 2147483647 h 7856"/>
              <a:gd name="T88" fmla="*/ 2147483647 w 3838"/>
              <a:gd name="T89" fmla="*/ 2147483647 h 7856"/>
              <a:gd name="T90" fmla="*/ 2147483647 w 3838"/>
              <a:gd name="T91" fmla="*/ 2147483647 h 7856"/>
              <a:gd name="T92" fmla="*/ 2147483647 w 3838"/>
              <a:gd name="T93" fmla="*/ 2147483647 h 7856"/>
              <a:gd name="T94" fmla="*/ 2147483647 w 3838"/>
              <a:gd name="T95" fmla="*/ 2147483647 h 7856"/>
              <a:gd name="T96" fmla="*/ 2147483647 w 3838"/>
              <a:gd name="T97" fmla="*/ 2147483647 h 7856"/>
              <a:gd name="T98" fmla="*/ 2147483647 w 3838"/>
              <a:gd name="T99" fmla="*/ 2147483647 h 7856"/>
              <a:gd name="T100" fmla="*/ 2147483647 w 3838"/>
              <a:gd name="T101" fmla="*/ 2147483647 h 7856"/>
              <a:gd name="T102" fmla="*/ 2147483647 w 3838"/>
              <a:gd name="T103" fmla="*/ 2147483647 h 7856"/>
              <a:gd name="T104" fmla="*/ 2147483647 w 3838"/>
              <a:gd name="T105" fmla="*/ 2147483647 h 7856"/>
              <a:gd name="T106" fmla="*/ 2147483647 w 3838"/>
              <a:gd name="T107" fmla="*/ 2147483647 h 7856"/>
              <a:gd name="T108" fmla="*/ 2147483647 w 3838"/>
              <a:gd name="T109" fmla="*/ 2147483647 h 7856"/>
              <a:gd name="T110" fmla="*/ 2147483647 w 3838"/>
              <a:gd name="T111" fmla="*/ 2147483647 h 7856"/>
              <a:gd name="T112" fmla="*/ 2147483647 w 3838"/>
              <a:gd name="T113" fmla="*/ 2147483647 h 7856"/>
              <a:gd name="T114" fmla="*/ 2147483647 w 3838"/>
              <a:gd name="T115" fmla="*/ 2147483647 h 7856"/>
              <a:gd name="T116" fmla="*/ 2147483647 w 3838"/>
              <a:gd name="T117" fmla="*/ 2147483647 h 7856"/>
              <a:gd name="T118" fmla="*/ 2147483647 w 3838"/>
              <a:gd name="T119" fmla="*/ 2147483647 h 785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3838" h="7856">
                <a:moveTo>
                  <a:pt x="1919" y="0"/>
                </a:moveTo>
                <a:lnTo>
                  <a:pt x="2021" y="9"/>
                </a:lnTo>
                <a:lnTo>
                  <a:pt x="2103" y="44"/>
                </a:lnTo>
                <a:lnTo>
                  <a:pt x="2172" y="92"/>
                </a:lnTo>
                <a:lnTo>
                  <a:pt x="2223" y="156"/>
                </a:lnTo>
                <a:lnTo>
                  <a:pt x="2254" y="232"/>
                </a:lnTo>
                <a:lnTo>
                  <a:pt x="2274" y="312"/>
                </a:lnTo>
                <a:lnTo>
                  <a:pt x="2281" y="400"/>
                </a:lnTo>
                <a:lnTo>
                  <a:pt x="2272" y="491"/>
                </a:lnTo>
                <a:lnTo>
                  <a:pt x="2288" y="459"/>
                </a:lnTo>
                <a:lnTo>
                  <a:pt x="2310" y="472"/>
                </a:lnTo>
                <a:lnTo>
                  <a:pt x="2324" y="514"/>
                </a:lnTo>
                <a:lnTo>
                  <a:pt x="2324" y="566"/>
                </a:lnTo>
                <a:lnTo>
                  <a:pt x="2312" y="633"/>
                </a:lnTo>
                <a:lnTo>
                  <a:pt x="2291" y="719"/>
                </a:lnTo>
                <a:lnTo>
                  <a:pt x="2258" y="783"/>
                </a:lnTo>
                <a:lnTo>
                  <a:pt x="2214" y="808"/>
                </a:lnTo>
                <a:lnTo>
                  <a:pt x="2210" y="824"/>
                </a:lnTo>
                <a:lnTo>
                  <a:pt x="2202" y="866"/>
                </a:lnTo>
                <a:lnTo>
                  <a:pt x="2184" y="918"/>
                </a:lnTo>
                <a:lnTo>
                  <a:pt x="2158" y="960"/>
                </a:lnTo>
                <a:lnTo>
                  <a:pt x="2158" y="1169"/>
                </a:lnTo>
                <a:lnTo>
                  <a:pt x="2207" y="1181"/>
                </a:lnTo>
                <a:lnTo>
                  <a:pt x="2263" y="1207"/>
                </a:lnTo>
                <a:lnTo>
                  <a:pt x="2326" y="1237"/>
                </a:lnTo>
                <a:lnTo>
                  <a:pt x="2391" y="1272"/>
                </a:lnTo>
                <a:lnTo>
                  <a:pt x="2453" y="1309"/>
                </a:lnTo>
                <a:lnTo>
                  <a:pt x="2502" y="1342"/>
                </a:lnTo>
                <a:lnTo>
                  <a:pt x="2539" y="1367"/>
                </a:lnTo>
                <a:lnTo>
                  <a:pt x="2554" y="1381"/>
                </a:lnTo>
                <a:lnTo>
                  <a:pt x="2570" y="1383"/>
                </a:lnTo>
                <a:lnTo>
                  <a:pt x="2612" y="1390"/>
                </a:lnTo>
                <a:lnTo>
                  <a:pt x="2669" y="1419"/>
                </a:lnTo>
                <a:lnTo>
                  <a:pt x="2739" y="1481"/>
                </a:lnTo>
                <a:lnTo>
                  <a:pt x="2783" y="1493"/>
                </a:lnTo>
                <a:lnTo>
                  <a:pt x="2832" y="1524"/>
                </a:lnTo>
                <a:lnTo>
                  <a:pt x="2886" y="1577"/>
                </a:lnTo>
                <a:lnTo>
                  <a:pt x="2939" y="1652"/>
                </a:lnTo>
                <a:lnTo>
                  <a:pt x="2988" y="1749"/>
                </a:lnTo>
                <a:lnTo>
                  <a:pt x="3021" y="1871"/>
                </a:lnTo>
                <a:lnTo>
                  <a:pt x="3042" y="2017"/>
                </a:lnTo>
                <a:lnTo>
                  <a:pt x="3041" y="2192"/>
                </a:lnTo>
                <a:lnTo>
                  <a:pt x="3079" y="2288"/>
                </a:lnTo>
                <a:lnTo>
                  <a:pt x="3118" y="2435"/>
                </a:lnTo>
                <a:lnTo>
                  <a:pt x="3141" y="2586"/>
                </a:lnTo>
                <a:lnTo>
                  <a:pt x="3150" y="2693"/>
                </a:lnTo>
                <a:lnTo>
                  <a:pt x="3209" y="2786"/>
                </a:lnTo>
                <a:lnTo>
                  <a:pt x="3258" y="2942"/>
                </a:lnTo>
                <a:lnTo>
                  <a:pt x="3299" y="3115"/>
                </a:lnTo>
                <a:lnTo>
                  <a:pt x="3322" y="3261"/>
                </a:lnTo>
                <a:lnTo>
                  <a:pt x="3339" y="3395"/>
                </a:lnTo>
                <a:lnTo>
                  <a:pt x="3369" y="3565"/>
                </a:lnTo>
                <a:lnTo>
                  <a:pt x="3415" y="3741"/>
                </a:lnTo>
                <a:lnTo>
                  <a:pt x="3476" y="3898"/>
                </a:lnTo>
                <a:lnTo>
                  <a:pt x="3513" y="3903"/>
                </a:lnTo>
                <a:lnTo>
                  <a:pt x="3539" y="3924"/>
                </a:lnTo>
                <a:lnTo>
                  <a:pt x="3562" y="3947"/>
                </a:lnTo>
                <a:lnTo>
                  <a:pt x="3578" y="3967"/>
                </a:lnTo>
                <a:lnTo>
                  <a:pt x="3597" y="3977"/>
                </a:lnTo>
                <a:lnTo>
                  <a:pt x="3611" y="3986"/>
                </a:lnTo>
                <a:lnTo>
                  <a:pt x="3631" y="3995"/>
                </a:lnTo>
                <a:lnTo>
                  <a:pt x="3650" y="4014"/>
                </a:lnTo>
                <a:lnTo>
                  <a:pt x="3664" y="4033"/>
                </a:lnTo>
                <a:lnTo>
                  <a:pt x="3671" y="4051"/>
                </a:lnTo>
                <a:lnTo>
                  <a:pt x="3681" y="4068"/>
                </a:lnTo>
                <a:lnTo>
                  <a:pt x="3704" y="4093"/>
                </a:lnTo>
                <a:lnTo>
                  <a:pt x="3741" y="4126"/>
                </a:lnTo>
                <a:lnTo>
                  <a:pt x="3787" y="4170"/>
                </a:lnTo>
                <a:lnTo>
                  <a:pt x="3825" y="4205"/>
                </a:lnTo>
                <a:lnTo>
                  <a:pt x="3838" y="4224"/>
                </a:lnTo>
                <a:lnTo>
                  <a:pt x="3838" y="4243"/>
                </a:lnTo>
                <a:lnTo>
                  <a:pt x="3818" y="4268"/>
                </a:lnTo>
                <a:lnTo>
                  <a:pt x="3778" y="4273"/>
                </a:lnTo>
                <a:lnTo>
                  <a:pt x="3725" y="4252"/>
                </a:lnTo>
                <a:lnTo>
                  <a:pt x="3678" y="4217"/>
                </a:lnTo>
                <a:lnTo>
                  <a:pt x="3643" y="4187"/>
                </a:lnTo>
                <a:lnTo>
                  <a:pt x="3624" y="4173"/>
                </a:lnTo>
                <a:lnTo>
                  <a:pt x="3611" y="4173"/>
                </a:lnTo>
                <a:lnTo>
                  <a:pt x="3606" y="4228"/>
                </a:lnTo>
                <a:lnTo>
                  <a:pt x="3624" y="4299"/>
                </a:lnTo>
                <a:lnTo>
                  <a:pt x="3650" y="4357"/>
                </a:lnTo>
                <a:lnTo>
                  <a:pt x="3683" y="4459"/>
                </a:lnTo>
                <a:lnTo>
                  <a:pt x="3704" y="4557"/>
                </a:lnTo>
                <a:lnTo>
                  <a:pt x="3687" y="4611"/>
                </a:lnTo>
                <a:lnTo>
                  <a:pt x="3639" y="4578"/>
                </a:lnTo>
                <a:lnTo>
                  <a:pt x="3592" y="4482"/>
                </a:lnTo>
                <a:lnTo>
                  <a:pt x="3552" y="4383"/>
                </a:lnTo>
                <a:lnTo>
                  <a:pt x="3523" y="4340"/>
                </a:lnTo>
                <a:lnTo>
                  <a:pt x="3527" y="4397"/>
                </a:lnTo>
                <a:lnTo>
                  <a:pt x="3552" y="4522"/>
                </a:lnTo>
                <a:lnTo>
                  <a:pt x="3564" y="4644"/>
                </a:lnTo>
                <a:lnTo>
                  <a:pt x="3536" y="4709"/>
                </a:lnTo>
                <a:lnTo>
                  <a:pt x="3490" y="4660"/>
                </a:lnTo>
                <a:lnTo>
                  <a:pt x="3458" y="4536"/>
                </a:lnTo>
                <a:lnTo>
                  <a:pt x="3432" y="4412"/>
                </a:lnTo>
                <a:lnTo>
                  <a:pt x="3408" y="4357"/>
                </a:lnTo>
                <a:lnTo>
                  <a:pt x="3413" y="4404"/>
                </a:lnTo>
                <a:lnTo>
                  <a:pt x="3436" y="4513"/>
                </a:lnTo>
                <a:lnTo>
                  <a:pt x="3444" y="4625"/>
                </a:lnTo>
                <a:lnTo>
                  <a:pt x="3408" y="4681"/>
                </a:lnTo>
                <a:lnTo>
                  <a:pt x="3369" y="4634"/>
                </a:lnTo>
                <a:lnTo>
                  <a:pt x="3337" y="4522"/>
                </a:lnTo>
                <a:lnTo>
                  <a:pt x="3313" y="4412"/>
                </a:lnTo>
                <a:lnTo>
                  <a:pt x="3302" y="4359"/>
                </a:lnTo>
                <a:lnTo>
                  <a:pt x="3301" y="4404"/>
                </a:lnTo>
                <a:lnTo>
                  <a:pt x="3309" y="4504"/>
                </a:lnTo>
                <a:lnTo>
                  <a:pt x="3313" y="4602"/>
                </a:lnTo>
                <a:lnTo>
                  <a:pt x="3283" y="4653"/>
                </a:lnTo>
                <a:lnTo>
                  <a:pt x="3243" y="4611"/>
                </a:lnTo>
                <a:lnTo>
                  <a:pt x="3220" y="4518"/>
                </a:lnTo>
                <a:lnTo>
                  <a:pt x="3209" y="4422"/>
                </a:lnTo>
                <a:lnTo>
                  <a:pt x="3206" y="4378"/>
                </a:lnTo>
                <a:lnTo>
                  <a:pt x="3178" y="4299"/>
                </a:lnTo>
                <a:lnTo>
                  <a:pt x="3153" y="4170"/>
                </a:lnTo>
                <a:lnTo>
                  <a:pt x="3141" y="4049"/>
                </a:lnTo>
                <a:lnTo>
                  <a:pt x="3158" y="3984"/>
                </a:lnTo>
                <a:lnTo>
                  <a:pt x="3141" y="3907"/>
                </a:lnTo>
                <a:lnTo>
                  <a:pt x="3118" y="3830"/>
                </a:lnTo>
                <a:lnTo>
                  <a:pt x="3086" y="3755"/>
                </a:lnTo>
                <a:lnTo>
                  <a:pt x="3046" y="3677"/>
                </a:lnTo>
                <a:lnTo>
                  <a:pt x="3007" y="3597"/>
                </a:lnTo>
                <a:lnTo>
                  <a:pt x="2960" y="3511"/>
                </a:lnTo>
                <a:lnTo>
                  <a:pt x="2916" y="3423"/>
                </a:lnTo>
                <a:lnTo>
                  <a:pt x="2872" y="3327"/>
                </a:lnTo>
                <a:lnTo>
                  <a:pt x="2800" y="3147"/>
                </a:lnTo>
                <a:lnTo>
                  <a:pt x="2765" y="3017"/>
                </a:lnTo>
                <a:lnTo>
                  <a:pt x="2755" y="2928"/>
                </a:lnTo>
                <a:lnTo>
                  <a:pt x="2755" y="2865"/>
                </a:lnTo>
                <a:lnTo>
                  <a:pt x="2742" y="2779"/>
                </a:lnTo>
                <a:lnTo>
                  <a:pt x="2730" y="2747"/>
                </a:lnTo>
                <a:lnTo>
                  <a:pt x="2688" y="2660"/>
                </a:lnTo>
                <a:lnTo>
                  <a:pt x="2653" y="2553"/>
                </a:lnTo>
                <a:lnTo>
                  <a:pt x="2623" y="2427"/>
                </a:lnTo>
                <a:lnTo>
                  <a:pt x="2605" y="2274"/>
                </a:lnTo>
                <a:lnTo>
                  <a:pt x="2597" y="2360"/>
                </a:lnTo>
                <a:lnTo>
                  <a:pt x="2583" y="2579"/>
                </a:lnTo>
                <a:lnTo>
                  <a:pt x="2574" y="2875"/>
                </a:lnTo>
                <a:lnTo>
                  <a:pt x="2579" y="3196"/>
                </a:lnTo>
                <a:lnTo>
                  <a:pt x="2605" y="3430"/>
                </a:lnTo>
                <a:lnTo>
                  <a:pt x="2644" y="3581"/>
                </a:lnTo>
                <a:lnTo>
                  <a:pt x="2676" y="3741"/>
                </a:lnTo>
                <a:lnTo>
                  <a:pt x="2688" y="4002"/>
                </a:lnTo>
                <a:lnTo>
                  <a:pt x="2677" y="4350"/>
                </a:lnTo>
                <a:lnTo>
                  <a:pt x="2651" y="4685"/>
                </a:lnTo>
                <a:lnTo>
                  <a:pt x="2614" y="4962"/>
                </a:lnTo>
                <a:lnTo>
                  <a:pt x="2579" y="5130"/>
                </a:lnTo>
                <a:lnTo>
                  <a:pt x="2560" y="5335"/>
                </a:lnTo>
                <a:lnTo>
                  <a:pt x="2574" y="5522"/>
                </a:lnTo>
                <a:lnTo>
                  <a:pt x="2554" y="5683"/>
                </a:lnTo>
                <a:lnTo>
                  <a:pt x="2539" y="5844"/>
                </a:lnTo>
                <a:lnTo>
                  <a:pt x="2560" y="5978"/>
                </a:lnTo>
                <a:lnTo>
                  <a:pt x="2579" y="6177"/>
                </a:lnTo>
                <a:lnTo>
                  <a:pt x="2560" y="6510"/>
                </a:lnTo>
                <a:lnTo>
                  <a:pt x="2518" y="6759"/>
                </a:lnTo>
                <a:lnTo>
                  <a:pt x="2474" y="6950"/>
                </a:lnTo>
                <a:lnTo>
                  <a:pt x="2454" y="7101"/>
                </a:lnTo>
                <a:lnTo>
                  <a:pt x="2477" y="7228"/>
                </a:lnTo>
                <a:lnTo>
                  <a:pt x="2537" y="7349"/>
                </a:lnTo>
                <a:lnTo>
                  <a:pt x="2600" y="7468"/>
                </a:lnTo>
                <a:lnTo>
                  <a:pt x="2655" y="7589"/>
                </a:lnTo>
                <a:lnTo>
                  <a:pt x="2677" y="7689"/>
                </a:lnTo>
                <a:lnTo>
                  <a:pt x="2676" y="7731"/>
                </a:lnTo>
                <a:lnTo>
                  <a:pt x="2660" y="7736"/>
                </a:lnTo>
                <a:lnTo>
                  <a:pt x="2640" y="7721"/>
                </a:lnTo>
                <a:lnTo>
                  <a:pt x="2633" y="7757"/>
                </a:lnTo>
                <a:lnTo>
                  <a:pt x="2618" y="7779"/>
                </a:lnTo>
                <a:lnTo>
                  <a:pt x="2593" y="7787"/>
                </a:lnTo>
                <a:lnTo>
                  <a:pt x="2574" y="7784"/>
                </a:lnTo>
                <a:lnTo>
                  <a:pt x="2567" y="7805"/>
                </a:lnTo>
                <a:lnTo>
                  <a:pt x="2551" y="7829"/>
                </a:lnTo>
                <a:lnTo>
                  <a:pt x="2528" y="7838"/>
                </a:lnTo>
                <a:lnTo>
                  <a:pt x="2493" y="7831"/>
                </a:lnTo>
                <a:lnTo>
                  <a:pt x="2475" y="7852"/>
                </a:lnTo>
                <a:lnTo>
                  <a:pt x="2447" y="7856"/>
                </a:lnTo>
                <a:lnTo>
                  <a:pt x="2414" y="7849"/>
                </a:lnTo>
                <a:lnTo>
                  <a:pt x="2391" y="7828"/>
                </a:lnTo>
                <a:lnTo>
                  <a:pt x="2374" y="7850"/>
                </a:lnTo>
                <a:lnTo>
                  <a:pt x="2333" y="7856"/>
                </a:lnTo>
                <a:lnTo>
                  <a:pt x="2291" y="7845"/>
                </a:lnTo>
                <a:lnTo>
                  <a:pt x="2263" y="7828"/>
                </a:lnTo>
                <a:lnTo>
                  <a:pt x="2237" y="7768"/>
                </a:lnTo>
                <a:lnTo>
                  <a:pt x="2223" y="7708"/>
                </a:lnTo>
                <a:lnTo>
                  <a:pt x="2203" y="7682"/>
                </a:lnTo>
                <a:lnTo>
                  <a:pt x="2188" y="7626"/>
                </a:lnTo>
                <a:lnTo>
                  <a:pt x="2177" y="7561"/>
                </a:lnTo>
                <a:lnTo>
                  <a:pt x="2172" y="7514"/>
                </a:lnTo>
                <a:lnTo>
                  <a:pt x="2168" y="7491"/>
                </a:lnTo>
                <a:lnTo>
                  <a:pt x="2152" y="7475"/>
                </a:lnTo>
                <a:lnTo>
                  <a:pt x="2138" y="7456"/>
                </a:lnTo>
                <a:lnTo>
                  <a:pt x="2123" y="7428"/>
                </a:lnTo>
                <a:lnTo>
                  <a:pt x="2123" y="7323"/>
                </a:lnTo>
                <a:lnTo>
                  <a:pt x="2138" y="7151"/>
                </a:lnTo>
                <a:lnTo>
                  <a:pt x="2142" y="7041"/>
                </a:lnTo>
                <a:lnTo>
                  <a:pt x="2144" y="6906"/>
                </a:lnTo>
                <a:lnTo>
                  <a:pt x="2124" y="6757"/>
                </a:lnTo>
                <a:lnTo>
                  <a:pt x="2072" y="6594"/>
                </a:lnTo>
                <a:lnTo>
                  <a:pt x="2023" y="6426"/>
                </a:lnTo>
                <a:lnTo>
                  <a:pt x="2009" y="6263"/>
                </a:lnTo>
                <a:lnTo>
                  <a:pt x="2021" y="6120"/>
                </a:lnTo>
                <a:lnTo>
                  <a:pt x="2038" y="5995"/>
                </a:lnTo>
                <a:lnTo>
                  <a:pt x="2049" y="5897"/>
                </a:lnTo>
                <a:lnTo>
                  <a:pt x="2044" y="5827"/>
                </a:lnTo>
                <a:lnTo>
                  <a:pt x="2031" y="5776"/>
                </a:lnTo>
                <a:lnTo>
                  <a:pt x="2014" y="5732"/>
                </a:lnTo>
                <a:lnTo>
                  <a:pt x="1994" y="5636"/>
                </a:lnTo>
                <a:lnTo>
                  <a:pt x="1975" y="5456"/>
                </a:lnTo>
                <a:lnTo>
                  <a:pt x="1968" y="5268"/>
                </a:lnTo>
                <a:lnTo>
                  <a:pt x="1975" y="5130"/>
                </a:lnTo>
                <a:lnTo>
                  <a:pt x="1968" y="5077"/>
                </a:lnTo>
                <a:lnTo>
                  <a:pt x="1951" y="4932"/>
                </a:lnTo>
                <a:lnTo>
                  <a:pt x="1930" y="4716"/>
                </a:lnTo>
                <a:lnTo>
                  <a:pt x="1919" y="4443"/>
                </a:lnTo>
                <a:lnTo>
                  <a:pt x="1910" y="4716"/>
                </a:lnTo>
                <a:lnTo>
                  <a:pt x="1891" y="4932"/>
                </a:lnTo>
                <a:lnTo>
                  <a:pt x="1870" y="5077"/>
                </a:lnTo>
                <a:lnTo>
                  <a:pt x="1865" y="5130"/>
                </a:lnTo>
                <a:lnTo>
                  <a:pt x="1873" y="5268"/>
                </a:lnTo>
                <a:lnTo>
                  <a:pt x="1865" y="5456"/>
                </a:lnTo>
                <a:lnTo>
                  <a:pt x="1844" y="5636"/>
                </a:lnTo>
                <a:lnTo>
                  <a:pt x="1824" y="5732"/>
                </a:lnTo>
                <a:lnTo>
                  <a:pt x="1810" y="5776"/>
                </a:lnTo>
                <a:lnTo>
                  <a:pt x="1798" y="5827"/>
                </a:lnTo>
                <a:lnTo>
                  <a:pt x="1791" y="5897"/>
                </a:lnTo>
                <a:lnTo>
                  <a:pt x="1801" y="5995"/>
                </a:lnTo>
                <a:lnTo>
                  <a:pt x="1821" y="6120"/>
                </a:lnTo>
                <a:lnTo>
                  <a:pt x="1831" y="6263"/>
                </a:lnTo>
                <a:lnTo>
                  <a:pt x="1817" y="6426"/>
                </a:lnTo>
                <a:lnTo>
                  <a:pt x="1768" y="6594"/>
                </a:lnTo>
                <a:lnTo>
                  <a:pt x="1715" y="6757"/>
                </a:lnTo>
                <a:lnTo>
                  <a:pt x="1698" y="6906"/>
                </a:lnTo>
                <a:lnTo>
                  <a:pt x="1698" y="7041"/>
                </a:lnTo>
                <a:lnTo>
                  <a:pt x="1701" y="7151"/>
                </a:lnTo>
                <a:lnTo>
                  <a:pt x="1715" y="7323"/>
                </a:lnTo>
                <a:lnTo>
                  <a:pt x="1717" y="7428"/>
                </a:lnTo>
                <a:lnTo>
                  <a:pt x="1703" y="7456"/>
                </a:lnTo>
                <a:lnTo>
                  <a:pt x="1686" y="7475"/>
                </a:lnTo>
                <a:lnTo>
                  <a:pt x="1671" y="7491"/>
                </a:lnTo>
                <a:lnTo>
                  <a:pt x="1666" y="7514"/>
                </a:lnTo>
                <a:lnTo>
                  <a:pt x="1663" y="7561"/>
                </a:lnTo>
                <a:lnTo>
                  <a:pt x="1652" y="7626"/>
                </a:lnTo>
                <a:lnTo>
                  <a:pt x="1638" y="7682"/>
                </a:lnTo>
                <a:lnTo>
                  <a:pt x="1617" y="7708"/>
                </a:lnTo>
                <a:lnTo>
                  <a:pt x="1603" y="7768"/>
                </a:lnTo>
                <a:lnTo>
                  <a:pt x="1577" y="7828"/>
                </a:lnTo>
                <a:lnTo>
                  <a:pt x="1550" y="7845"/>
                </a:lnTo>
                <a:lnTo>
                  <a:pt x="1506" y="7856"/>
                </a:lnTo>
                <a:lnTo>
                  <a:pt x="1468" y="7850"/>
                </a:lnTo>
                <a:lnTo>
                  <a:pt x="1447" y="7828"/>
                </a:lnTo>
                <a:lnTo>
                  <a:pt x="1424" y="7849"/>
                </a:lnTo>
                <a:lnTo>
                  <a:pt x="1392" y="7856"/>
                </a:lnTo>
                <a:lnTo>
                  <a:pt x="1363" y="7852"/>
                </a:lnTo>
                <a:lnTo>
                  <a:pt x="1348" y="7831"/>
                </a:lnTo>
                <a:lnTo>
                  <a:pt x="1312" y="7838"/>
                </a:lnTo>
                <a:lnTo>
                  <a:pt x="1287" y="7829"/>
                </a:lnTo>
                <a:lnTo>
                  <a:pt x="1273" y="7805"/>
                </a:lnTo>
                <a:lnTo>
                  <a:pt x="1268" y="7784"/>
                </a:lnTo>
                <a:lnTo>
                  <a:pt x="1247" y="7787"/>
                </a:lnTo>
                <a:lnTo>
                  <a:pt x="1224" y="7779"/>
                </a:lnTo>
                <a:lnTo>
                  <a:pt x="1206" y="7757"/>
                </a:lnTo>
                <a:lnTo>
                  <a:pt x="1201" y="7721"/>
                </a:lnTo>
                <a:lnTo>
                  <a:pt x="1180" y="7736"/>
                </a:lnTo>
                <a:lnTo>
                  <a:pt x="1162" y="7731"/>
                </a:lnTo>
                <a:lnTo>
                  <a:pt x="1161" y="7689"/>
                </a:lnTo>
                <a:lnTo>
                  <a:pt x="1185" y="7589"/>
                </a:lnTo>
                <a:lnTo>
                  <a:pt x="1236" y="7468"/>
                </a:lnTo>
                <a:lnTo>
                  <a:pt x="1301" y="7349"/>
                </a:lnTo>
                <a:lnTo>
                  <a:pt x="1361" y="7228"/>
                </a:lnTo>
                <a:lnTo>
                  <a:pt x="1384" y="7101"/>
                </a:lnTo>
                <a:lnTo>
                  <a:pt x="1364" y="6950"/>
                </a:lnTo>
                <a:lnTo>
                  <a:pt x="1322" y="6759"/>
                </a:lnTo>
                <a:lnTo>
                  <a:pt x="1278" y="6510"/>
                </a:lnTo>
                <a:lnTo>
                  <a:pt x="1259" y="6177"/>
                </a:lnTo>
                <a:lnTo>
                  <a:pt x="1280" y="5978"/>
                </a:lnTo>
                <a:lnTo>
                  <a:pt x="1301" y="5844"/>
                </a:lnTo>
                <a:lnTo>
                  <a:pt x="1285" y="5683"/>
                </a:lnTo>
                <a:lnTo>
                  <a:pt x="1268" y="5522"/>
                </a:lnTo>
                <a:lnTo>
                  <a:pt x="1278" y="5335"/>
                </a:lnTo>
                <a:lnTo>
                  <a:pt x="1259" y="5130"/>
                </a:lnTo>
                <a:lnTo>
                  <a:pt x="1224" y="4962"/>
                </a:lnTo>
                <a:lnTo>
                  <a:pt x="1189" y="4685"/>
                </a:lnTo>
                <a:lnTo>
                  <a:pt x="1161" y="4350"/>
                </a:lnTo>
                <a:lnTo>
                  <a:pt x="1150" y="4002"/>
                </a:lnTo>
                <a:lnTo>
                  <a:pt x="1162" y="3741"/>
                </a:lnTo>
                <a:lnTo>
                  <a:pt x="1194" y="3581"/>
                </a:lnTo>
                <a:lnTo>
                  <a:pt x="1233" y="3430"/>
                </a:lnTo>
                <a:lnTo>
                  <a:pt x="1259" y="3196"/>
                </a:lnTo>
                <a:lnTo>
                  <a:pt x="1264" y="2875"/>
                </a:lnTo>
                <a:lnTo>
                  <a:pt x="1255" y="2579"/>
                </a:lnTo>
                <a:lnTo>
                  <a:pt x="1241" y="2360"/>
                </a:lnTo>
                <a:lnTo>
                  <a:pt x="1234" y="2274"/>
                </a:lnTo>
                <a:lnTo>
                  <a:pt x="1219" y="2427"/>
                </a:lnTo>
                <a:lnTo>
                  <a:pt x="1189" y="2553"/>
                </a:lnTo>
                <a:lnTo>
                  <a:pt x="1154" y="2660"/>
                </a:lnTo>
                <a:lnTo>
                  <a:pt x="1110" y="2747"/>
                </a:lnTo>
                <a:lnTo>
                  <a:pt x="1097" y="2779"/>
                </a:lnTo>
                <a:lnTo>
                  <a:pt x="1085" y="2865"/>
                </a:lnTo>
                <a:lnTo>
                  <a:pt x="1085" y="2928"/>
                </a:lnTo>
                <a:lnTo>
                  <a:pt x="1075" y="3017"/>
                </a:lnTo>
                <a:lnTo>
                  <a:pt x="1040" y="3147"/>
                </a:lnTo>
                <a:lnTo>
                  <a:pt x="968" y="3327"/>
                </a:lnTo>
                <a:lnTo>
                  <a:pt x="924" y="3423"/>
                </a:lnTo>
                <a:lnTo>
                  <a:pt x="878" y="3511"/>
                </a:lnTo>
                <a:lnTo>
                  <a:pt x="834" y="3597"/>
                </a:lnTo>
                <a:lnTo>
                  <a:pt x="792" y="3677"/>
                </a:lnTo>
                <a:lnTo>
                  <a:pt x="753" y="3755"/>
                </a:lnTo>
                <a:lnTo>
                  <a:pt x="720" y="3830"/>
                </a:lnTo>
                <a:lnTo>
                  <a:pt x="695" y="3907"/>
                </a:lnTo>
                <a:lnTo>
                  <a:pt x="680" y="3984"/>
                </a:lnTo>
                <a:lnTo>
                  <a:pt x="699" y="4049"/>
                </a:lnTo>
                <a:lnTo>
                  <a:pt x="687" y="4170"/>
                </a:lnTo>
                <a:lnTo>
                  <a:pt x="660" y="4299"/>
                </a:lnTo>
                <a:lnTo>
                  <a:pt x="632" y="4378"/>
                </a:lnTo>
                <a:lnTo>
                  <a:pt x="632" y="4422"/>
                </a:lnTo>
                <a:lnTo>
                  <a:pt x="618" y="4518"/>
                </a:lnTo>
                <a:lnTo>
                  <a:pt x="597" y="4611"/>
                </a:lnTo>
                <a:lnTo>
                  <a:pt x="557" y="4653"/>
                </a:lnTo>
                <a:lnTo>
                  <a:pt x="529" y="4602"/>
                </a:lnTo>
                <a:lnTo>
                  <a:pt x="530" y="4504"/>
                </a:lnTo>
                <a:lnTo>
                  <a:pt x="539" y="4404"/>
                </a:lnTo>
                <a:lnTo>
                  <a:pt x="536" y="4359"/>
                </a:lnTo>
                <a:lnTo>
                  <a:pt x="527" y="4412"/>
                </a:lnTo>
                <a:lnTo>
                  <a:pt x="504" y="4522"/>
                </a:lnTo>
                <a:lnTo>
                  <a:pt x="473" y="4634"/>
                </a:lnTo>
                <a:lnTo>
                  <a:pt x="430" y="4681"/>
                </a:lnTo>
                <a:lnTo>
                  <a:pt x="394" y="4625"/>
                </a:lnTo>
                <a:lnTo>
                  <a:pt x="406" y="4513"/>
                </a:lnTo>
                <a:lnTo>
                  <a:pt x="427" y="4404"/>
                </a:lnTo>
                <a:lnTo>
                  <a:pt x="430" y="4357"/>
                </a:lnTo>
                <a:lnTo>
                  <a:pt x="406" y="4412"/>
                </a:lnTo>
                <a:lnTo>
                  <a:pt x="380" y="4536"/>
                </a:lnTo>
                <a:lnTo>
                  <a:pt x="348" y="4660"/>
                </a:lnTo>
                <a:lnTo>
                  <a:pt x="302" y="4709"/>
                </a:lnTo>
                <a:lnTo>
                  <a:pt x="274" y="4644"/>
                </a:lnTo>
                <a:lnTo>
                  <a:pt x="286" y="4522"/>
                </a:lnTo>
                <a:lnTo>
                  <a:pt x="309" y="4397"/>
                </a:lnTo>
                <a:lnTo>
                  <a:pt x="315" y="4340"/>
                </a:lnTo>
                <a:lnTo>
                  <a:pt x="290" y="4383"/>
                </a:lnTo>
                <a:lnTo>
                  <a:pt x="248" y="4482"/>
                </a:lnTo>
                <a:lnTo>
                  <a:pt x="199" y="4578"/>
                </a:lnTo>
                <a:lnTo>
                  <a:pt x="151" y="4611"/>
                </a:lnTo>
                <a:lnTo>
                  <a:pt x="136" y="4557"/>
                </a:lnTo>
                <a:lnTo>
                  <a:pt x="155" y="4459"/>
                </a:lnTo>
                <a:lnTo>
                  <a:pt x="190" y="4357"/>
                </a:lnTo>
                <a:lnTo>
                  <a:pt x="214" y="4299"/>
                </a:lnTo>
                <a:lnTo>
                  <a:pt x="234" y="4228"/>
                </a:lnTo>
                <a:lnTo>
                  <a:pt x="227" y="4173"/>
                </a:lnTo>
                <a:lnTo>
                  <a:pt x="214" y="4173"/>
                </a:lnTo>
                <a:lnTo>
                  <a:pt x="195" y="4187"/>
                </a:lnTo>
                <a:lnTo>
                  <a:pt x="164" y="4217"/>
                </a:lnTo>
                <a:lnTo>
                  <a:pt x="114" y="4252"/>
                </a:lnTo>
                <a:lnTo>
                  <a:pt x="60" y="4273"/>
                </a:lnTo>
                <a:lnTo>
                  <a:pt x="23" y="4268"/>
                </a:lnTo>
                <a:lnTo>
                  <a:pt x="0" y="4243"/>
                </a:lnTo>
                <a:lnTo>
                  <a:pt x="0" y="4224"/>
                </a:lnTo>
                <a:lnTo>
                  <a:pt x="16" y="4205"/>
                </a:lnTo>
                <a:lnTo>
                  <a:pt x="55" y="4170"/>
                </a:lnTo>
                <a:lnTo>
                  <a:pt x="95" y="4126"/>
                </a:lnTo>
                <a:lnTo>
                  <a:pt x="136" y="4093"/>
                </a:lnTo>
                <a:lnTo>
                  <a:pt x="158" y="4068"/>
                </a:lnTo>
                <a:lnTo>
                  <a:pt x="167" y="4051"/>
                </a:lnTo>
                <a:lnTo>
                  <a:pt x="176" y="4033"/>
                </a:lnTo>
                <a:lnTo>
                  <a:pt x="190" y="4014"/>
                </a:lnTo>
                <a:lnTo>
                  <a:pt x="209" y="3995"/>
                </a:lnTo>
                <a:lnTo>
                  <a:pt x="227" y="3986"/>
                </a:lnTo>
                <a:lnTo>
                  <a:pt x="243" y="3977"/>
                </a:lnTo>
                <a:lnTo>
                  <a:pt x="260" y="3967"/>
                </a:lnTo>
                <a:lnTo>
                  <a:pt x="279" y="3947"/>
                </a:lnTo>
                <a:lnTo>
                  <a:pt x="299" y="3924"/>
                </a:lnTo>
                <a:lnTo>
                  <a:pt x="327" y="3903"/>
                </a:lnTo>
                <a:lnTo>
                  <a:pt x="365" y="3898"/>
                </a:lnTo>
                <a:lnTo>
                  <a:pt x="423" y="3741"/>
                </a:lnTo>
                <a:lnTo>
                  <a:pt x="471" y="3565"/>
                </a:lnTo>
                <a:lnTo>
                  <a:pt x="499" y="3395"/>
                </a:lnTo>
                <a:lnTo>
                  <a:pt x="518" y="3261"/>
                </a:lnTo>
                <a:lnTo>
                  <a:pt x="541" y="3115"/>
                </a:lnTo>
                <a:lnTo>
                  <a:pt x="580" y="2942"/>
                </a:lnTo>
                <a:lnTo>
                  <a:pt x="632" y="2786"/>
                </a:lnTo>
                <a:lnTo>
                  <a:pt x="688" y="2693"/>
                </a:lnTo>
                <a:lnTo>
                  <a:pt x="695" y="2586"/>
                </a:lnTo>
                <a:lnTo>
                  <a:pt x="722" y="2435"/>
                </a:lnTo>
                <a:lnTo>
                  <a:pt x="759" y="2288"/>
                </a:lnTo>
                <a:lnTo>
                  <a:pt x="797" y="2192"/>
                </a:lnTo>
                <a:lnTo>
                  <a:pt x="796" y="2017"/>
                </a:lnTo>
                <a:lnTo>
                  <a:pt x="817" y="1871"/>
                </a:lnTo>
                <a:lnTo>
                  <a:pt x="852" y="1749"/>
                </a:lnTo>
                <a:lnTo>
                  <a:pt x="899" y="1652"/>
                </a:lnTo>
                <a:lnTo>
                  <a:pt x="952" y="1577"/>
                </a:lnTo>
                <a:lnTo>
                  <a:pt x="1006" y="1524"/>
                </a:lnTo>
                <a:lnTo>
                  <a:pt x="1055" y="1493"/>
                </a:lnTo>
                <a:lnTo>
                  <a:pt x="1099" y="1481"/>
                </a:lnTo>
                <a:lnTo>
                  <a:pt x="1169" y="1419"/>
                </a:lnTo>
                <a:lnTo>
                  <a:pt x="1229" y="1390"/>
                </a:lnTo>
                <a:lnTo>
                  <a:pt x="1268" y="1383"/>
                </a:lnTo>
                <a:lnTo>
                  <a:pt x="1285" y="1381"/>
                </a:lnTo>
                <a:lnTo>
                  <a:pt x="1301" y="1367"/>
                </a:lnTo>
                <a:lnTo>
                  <a:pt x="1338" y="1342"/>
                </a:lnTo>
                <a:lnTo>
                  <a:pt x="1391" y="1309"/>
                </a:lnTo>
                <a:lnTo>
                  <a:pt x="1449" y="1272"/>
                </a:lnTo>
                <a:lnTo>
                  <a:pt x="1512" y="1237"/>
                </a:lnTo>
                <a:lnTo>
                  <a:pt x="1575" y="1207"/>
                </a:lnTo>
                <a:lnTo>
                  <a:pt x="1631" y="1181"/>
                </a:lnTo>
                <a:lnTo>
                  <a:pt x="1679" y="1169"/>
                </a:lnTo>
                <a:lnTo>
                  <a:pt x="1679" y="960"/>
                </a:lnTo>
                <a:lnTo>
                  <a:pt x="1657" y="918"/>
                </a:lnTo>
                <a:lnTo>
                  <a:pt x="1638" y="866"/>
                </a:lnTo>
                <a:lnTo>
                  <a:pt x="1629" y="824"/>
                </a:lnTo>
                <a:lnTo>
                  <a:pt x="1626" y="808"/>
                </a:lnTo>
                <a:lnTo>
                  <a:pt x="1582" y="783"/>
                </a:lnTo>
                <a:lnTo>
                  <a:pt x="1550" y="719"/>
                </a:lnTo>
                <a:lnTo>
                  <a:pt x="1528" y="633"/>
                </a:lnTo>
                <a:lnTo>
                  <a:pt x="1514" y="566"/>
                </a:lnTo>
                <a:lnTo>
                  <a:pt x="1514" y="514"/>
                </a:lnTo>
                <a:lnTo>
                  <a:pt x="1531" y="472"/>
                </a:lnTo>
                <a:lnTo>
                  <a:pt x="1554" y="459"/>
                </a:lnTo>
                <a:lnTo>
                  <a:pt x="1568" y="491"/>
                </a:lnTo>
                <a:lnTo>
                  <a:pt x="1559" y="400"/>
                </a:lnTo>
                <a:lnTo>
                  <a:pt x="1564" y="312"/>
                </a:lnTo>
                <a:lnTo>
                  <a:pt x="1584" y="232"/>
                </a:lnTo>
                <a:lnTo>
                  <a:pt x="1617" y="156"/>
                </a:lnTo>
                <a:lnTo>
                  <a:pt x="1666" y="92"/>
                </a:lnTo>
                <a:lnTo>
                  <a:pt x="1731" y="44"/>
                </a:lnTo>
                <a:lnTo>
                  <a:pt x="1817" y="9"/>
                </a:lnTo>
                <a:lnTo>
                  <a:pt x="1919" y="0"/>
                </a:lnTo>
                <a:close/>
              </a:path>
            </a:pathLst>
          </a:custGeom>
          <a:solidFill>
            <a:srgbClr val="FFCC00"/>
          </a:solidFill>
          <a:ln w="1651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3539" name="Text Box 3"/>
          <p:cNvSpPr txBox="1">
            <a:spLocks noChangeArrowheads="1"/>
          </p:cNvSpPr>
          <p:nvPr/>
        </p:nvSpPr>
        <p:spPr bwMode="auto">
          <a:xfrm>
            <a:off x="130175" y="0"/>
            <a:ext cx="1293813" cy="3716338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7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典匠火柴體"/>
                <a:cs typeface="典匠火柴體"/>
              </a:rPr>
              <a:t> </a:t>
            </a:r>
            <a:r>
              <a:rPr lang="zh-TW" alt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文鼎勘亭流" pitchFamily="49" charset="-120"/>
                <a:cs typeface="典匠火柴體"/>
              </a:rPr>
              <a:t>身體與情緒</a:t>
            </a:r>
          </a:p>
        </p:txBody>
      </p:sp>
      <p:sp>
        <p:nvSpPr>
          <p:cNvPr id="31748" name="AutoShape 4"/>
          <p:cNvSpPr>
            <a:spLocks noChangeArrowheads="1"/>
          </p:cNvSpPr>
          <p:nvPr/>
        </p:nvSpPr>
        <p:spPr bwMode="auto">
          <a:xfrm>
            <a:off x="2514600" y="304800"/>
            <a:ext cx="2438400" cy="576263"/>
          </a:xfrm>
          <a:prstGeom prst="rightArrow">
            <a:avLst>
              <a:gd name="adj1" fmla="val 100000"/>
              <a:gd name="adj2" fmla="val 105785"/>
            </a:avLst>
          </a:prstGeom>
          <a:solidFill>
            <a:srgbClr val="FFFF00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>
                <a:solidFill>
                  <a:schemeClr val="tx1"/>
                </a:solidFill>
                <a:latin typeface="Tahoma" pitchFamily="34" charset="0"/>
                <a:ea typeface="典匠水管體"/>
                <a:cs typeface="典匠水管體"/>
              </a:rPr>
              <a:t>頭痛、頭暈</a:t>
            </a:r>
          </a:p>
        </p:txBody>
      </p:sp>
      <p:sp>
        <p:nvSpPr>
          <p:cNvPr id="31749" name="AutoShape 5"/>
          <p:cNvSpPr>
            <a:spLocks noChangeArrowheads="1"/>
          </p:cNvSpPr>
          <p:nvPr/>
        </p:nvSpPr>
        <p:spPr bwMode="auto">
          <a:xfrm>
            <a:off x="5410200" y="838200"/>
            <a:ext cx="2057400" cy="576263"/>
          </a:xfrm>
          <a:prstGeom prst="leftArrow">
            <a:avLst>
              <a:gd name="adj1" fmla="val 100000"/>
              <a:gd name="adj2" fmla="val 94099"/>
            </a:avLst>
          </a:prstGeom>
          <a:solidFill>
            <a:srgbClr val="FF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>
                <a:solidFill>
                  <a:schemeClr val="tx1"/>
                </a:solidFill>
                <a:latin typeface="Tahoma" pitchFamily="34" charset="0"/>
                <a:ea typeface="典匠水管體"/>
                <a:cs typeface="典匠水管體"/>
              </a:rPr>
              <a:t>頸梗、膊痛</a:t>
            </a:r>
          </a:p>
        </p:txBody>
      </p:sp>
      <p:sp>
        <p:nvSpPr>
          <p:cNvPr id="31750" name="AutoShape 6"/>
          <p:cNvSpPr>
            <a:spLocks noChangeArrowheads="1"/>
          </p:cNvSpPr>
          <p:nvPr/>
        </p:nvSpPr>
        <p:spPr bwMode="auto">
          <a:xfrm>
            <a:off x="1981200" y="4648200"/>
            <a:ext cx="2667000" cy="576263"/>
          </a:xfrm>
          <a:prstGeom prst="rightArrow">
            <a:avLst>
              <a:gd name="adj1" fmla="val 100000"/>
              <a:gd name="adj2" fmla="val 115702"/>
            </a:avLst>
          </a:prstGeom>
          <a:solidFill>
            <a:srgbClr val="FFFF00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>
                <a:solidFill>
                  <a:schemeClr val="tx1"/>
                </a:solidFill>
                <a:latin typeface="Tahoma" pitchFamily="34" charset="0"/>
                <a:ea typeface="典匠水管體"/>
                <a:cs typeface="典匠水管體"/>
              </a:rPr>
              <a:t>腳痛</a:t>
            </a:r>
          </a:p>
        </p:txBody>
      </p:sp>
      <p:sp>
        <p:nvSpPr>
          <p:cNvPr id="31751" name="AutoShape 7"/>
          <p:cNvSpPr>
            <a:spLocks noChangeArrowheads="1"/>
          </p:cNvSpPr>
          <p:nvPr/>
        </p:nvSpPr>
        <p:spPr bwMode="auto">
          <a:xfrm>
            <a:off x="5715000" y="2590800"/>
            <a:ext cx="1752600" cy="576263"/>
          </a:xfrm>
          <a:prstGeom prst="leftArrow">
            <a:avLst>
              <a:gd name="adj1" fmla="val 100000"/>
              <a:gd name="adj2" fmla="val 80158"/>
            </a:avLst>
          </a:prstGeom>
          <a:solidFill>
            <a:srgbClr val="FF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>
                <a:solidFill>
                  <a:schemeClr val="tx1"/>
                </a:solidFill>
                <a:latin typeface="Tahoma" pitchFamily="34" charset="0"/>
                <a:ea typeface="典匠水管體"/>
                <a:cs typeface="典匠水管體"/>
              </a:rPr>
              <a:t>背痛</a:t>
            </a:r>
          </a:p>
        </p:txBody>
      </p:sp>
      <p:pic>
        <p:nvPicPr>
          <p:cNvPr id="31752" name="Picture 8" descr="HM00260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514600"/>
            <a:ext cx="76835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AutoShape 9"/>
          <p:cNvSpPr>
            <a:spLocks noChangeArrowheads="1"/>
          </p:cNvSpPr>
          <p:nvPr/>
        </p:nvSpPr>
        <p:spPr bwMode="auto">
          <a:xfrm>
            <a:off x="2362200" y="2590800"/>
            <a:ext cx="3048000" cy="576263"/>
          </a:xfrm>
          <a:prstGeom prst="rightArrow">
            <a:avLst>
              <a:gd name="adj1" fmla="val 100000"/>
              <a:gd name="adj2" fmla="val 97508"/>
            </a:avLst>
          </a:prstGeom>
          <a:solidFill>
            <a:srgbClr val="FFFF00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>
                <a:solidFill>
                  <a:schemeClr val="tx1"/>
                </a:solidFill>
                <a:latin typeface="Tahoma" pitchFamily="34" charset="0"/>
                <a:ea typeface="典匠水管體"/>
                <a:cs typeface="典匠水管體"/>
              </a:rPr>
              <a:t>胃痛、消化不良</a:t>
            </a:r>
          </a:p>
        </p:txBody>
      </p:sp>
      <p:sp>
        <p:nvSpPr>
          <p:cNvPr id="31754" name="AutoShape 10"/>
          <p:cNvSpPr>
            <a:spLocks noChangeArrowheads="1"/>
          </p:cNvSpPr>
          <p:nvPr/>
        </p:nvSpPr>
        <p:spPr bwMode="auto">
          <a:xfrm>
            <a:off x="5181600" y="3429000"/>
            <a:ext cx="3581400" cy="576263"/>
          </a:xfrm>
          <a:prstGeom prst="leftArrow">
            <a:avLst>
              <a:gd name="adj1" fmla="val 98750"/>
              <a:gd name="adj2" fmla="val 117363"/>
            </a:avLst>
          </a:prstGeom>
          <a:solidFill>
            <a:srgbClr val="FF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>
                <a:solidFill>
                  <a:schemeClr val="tx1"/>
                </a:solidFill>
                <a:latin typeface="Tahoma" pitchFamily="34" charset="0"/>
                <a:ea typeface="典匠水管體"/>
                <a:cs typeface="典匠水管體"/>
              </a:rPr>
              <a:t>肚瀉、便秘、腸炎</a:t>
            </a:r>
          </a:p>
        </p:txBody>
      </p:sp>
      <p:pic>
        <p:nvPicPr>
          <p:cNvPr id="31755" name="Picture 11" descr="HM00386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4000"/>
            <a:ext cx="990600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12" descr="SO00588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828800"/>
            <a:ext cx="53340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7" name="AutoShape 13"/>
          <p:cNvSpPr>
            <a:spLocks noChangeArrowheads="1"/>
          </p:cNvSpPr>
          <p:nvPr/>
        </p:nvSpPr>
        <p:spPr bwMode="auto">
          <a:xfrm>
            <a:off x="5410200" y="1828800"/>
            <a:ext cx="3429000" cy="576263"/>
          </a:xfrm>
          <a:prstGeom prst="leftArrow">
            <a:avLst>
              <a:gd name="adj1" fmla="val 100000"/>
              <a:gd name="adj2" fmla="val 118182"/>
            </a:avLst>
          </a:prstGeom>
          <a:solidFill>
            <a:srgbClr val="FF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>
                <a:solidFill>
                  <a:schemeClr val="tx1"/>
                </a:solidFill>
                <a:latin typeface="Tahoma" pitchFamily="34" charset="0"/>
                <a:ea typeface="典匠水管體"/>
                <a:cs typeface="典匠水管體"/>
              </a:rPr>
              <a:t>心跳頻密、血壓上升</a:t>
            </a:r>
          </a:p>
        </p:txBody>
      </p:sp>
      <p:sp>
        <p:nvSpPr>
          <p:cNvPr id="31758" name="AutoShape 14"/>
          <p:cNvSpPr>
            <a:spLocks noChangeArrowheads="1"/>
          </p:cNvSpPr>
          <p:nvPr/>
        </p:nvSpPr>
        <p:spPr bwMode="auto">
          <a:xfrm>
            <a:off x="2743200" y="1828800"/>
            <a:ext cx="2133600" cy="576263"/>
          </a:xfrm>
          <a:prstGeom prst="rightArrow">
            <a:avLst>
              <a:gd name="adj1" fmla="val 100000"/>
              <a:gd name="adj2" fmla="val 76312"/>
            </a:avLst>
          </a:prstGeom>
          <a:solidFill>
            <a:srgbClr val="FFFF00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>
                <a:solidFill>
                  <a:schemeClr val="tx1"/>
                </a:solidFill>
                <a:latin typeface="Tahoma" pitchFamily="34" charset="0"/>
                <a:ea typeface="典匠水管體"/>
                <a:cs typeface="典匠水管體"/>
              </a:rPr>
              <a:t>氣促、哮喘</a:t>
            </a:r>
          </a:p>
        </p:txBody>
      </p:sp>
      <p:sp>
        <p:nvSpPr>
          <p:cNvPr id="193551" name="AutoShape 15"/>
          <p:cNvSpPr>
            <a:spLocks noChangeArrowheads="1"/>
          </p:cNvSpPr>
          <p:nvPr/>
        </p:nvSpPr>
        <p:spPr bwMode="auto">
          <a:xfrm>
            <a:off x="1835150" y="260350"/>
            <a:ext cx="3087688" cy="647700"/>
          </a:xfrm>
          <a:prstGeom prst="rightArrow">
            <a:avLst>
              <a:gd name="adj1" fmla="val 100000"/>
              <a:gd name="adj2" fmla="val 119179"/>
            </a:avLst>
          </a:prstGeom>
          <a:solidFill>
            <a:srgbClr val="CCFFCC"/>
          </a:solidFill>
          <a:ln w="9525">
            <a:solidFill>
              <a:srgbClr val="3399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>
                <a:latin typeface="Tahoma" pitchFamily="34" charset="0"/>
                <a:ea typeface="典匠水管體"/>
                <a:cs typeface="典匠水管體"/>
              </a:rPr>
              <a:t>自我責備</a:t>
            </a:r>
            <a:r>
              <a:rPr lang="en-US" altLang="zh-TW" sz="1800">
                <a:latin typeface="Tahoma" pitchFamily="34" charset="0"/>
                <a:ea typeface="典匠水管體"/>
                <a:cs typeface="典匠水管體"/>
              </a:rPr>
              <a:t>Self-blame</a:t>
            </a:r>
          </a:p>
        </p:txBody>
      </p:sp>
      <p:sp>
        <p:nvSpPr>
          <p:cNvPr id="193552" name="AutoShape 16"/>
          <p:cNvSpPr>
            <a:spLocks noChangeArrowheads="1"/>
          </p:cNvSpPr>
          <p:nvPr/>
        </p:nvSpPr>
        <p:spPr bwMode="auto">
          <a:xfrm>
            <a:off x="5364163" y="836613"/>
            <a:ext cx="2592387" cy="576262"/>
          </a:xfrm>
          <a:prstGeom prst="leftArrow">
            <a:avLst>
              <a:gd name="adj1" fmla="val 100000"/>
              <a:gd name="adj2" fmla="val 118568"/>
            </a:avLst>
          </a:prstGeom>
          <a:solidFill>
            <a:srgbClr val="CCFFCC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>
                <a:latin typeface="Tahoma" pitchFamily="34" charset="0"/>
                <a:ea typeface="典匠水管體"/>
                <a:cs typeface="典匠水管體"/>
              </a:rPr>
              <a:t>Too Rigid</a:t>
            </a:r>
            <a:r>
              <a:rPr lang="zh-TW" altLang="en-US" sz="2400">
                <a:latin typeface="Tahoma" pitchFamily="34" charset="0"/>
                <a:ea typeface="典匠水管體"/>
                <a:cs typeface="典匠水管體"/>
              </a:rPr>
              <a:t>太執著</a:t>
            </a:r>
          </a:p>
        </p:txBody>
      </p:sp>
      <p:sp>
        <p:nvSpPr>
          <p:cNvPr id="193553" name="AutoShape 17"/>
          <p:cNvSpPr>
            <a:spLocks noChangeArrowheads="1"/>
          </p:cNvSpPr>
          <p:nvPr/>
        </p:nvSpPr>
        <p:spPr bwMode="auto">
          <a:xfrm>
            <a:off x="2700338" y="1844675"/>
            <a:ext cx="2209800" cy="611188"/>
          </a:xfrm>
          <a:prstGeom prst="rightArrow">
            <a:avLst>
              <a:gd name="adj1" fmla="val 100000"/>
              <a:gd name="adj2" fmla="val 90390"/>
            </a:avLst>
          </a:prstGeom>
          <a:solidFill>
            <a:srgbClr val="CCFFCC"/>
          </a:solidFill>
          <a:ln w="9525">
            <a:solidFill>
              <a:srgbClr val="3399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>
                <a:latin typeface="Tahoma" pitchFamily="34" charset="0"/>
                <a:ea typeface="典匠水管體"/>
                <a:cs typeface="典匠水管體"/>
              </a:rPr>
              <a:t>憂傷</a:t>
            </a:r>
            <a:r>
              <a:rPr lang="en-US" altLang="zh-TW" sz="1800">
                <a:latin typeface="Tahoma" pitchFamily="34" charset="0"/>
                <a:ea typeface="典匠水管體"/>
                <a:cs typeface="典匠水管體"/>
              </a:rPr>
              <a:t>Sadness</a:t>
            </a:r>
          </a:p>
        </p:txBody>
      </p:sp>
      <p:sp>
        <p:nvSpPr>
          <p:cNvPr id="193554" name="AutoShape 18"/>
          <p:cNvSpPr>
            <a:spLocks noChangeArrowheads="1"/>
          </p:cNvSpPr>
          <p:nvPr/>
        </p:nvSpPr>
        <p:spPr bwMode="auto">
          <a:xfrm>
            <a:off x="5435600" y="1773238"/>
            <a:ext cx="3429000" cy="647700"/>
          </a:xfrm>
          <a:prstGeom prst="leftArrow">
            <a:avLst>
              <a:gd name="adj1" fmla="val 100000"/>
              <a:gd name="adj2" fmla="val 107843"/>
            </a:avLst>
          </a:prstGeom>
          <a:solidFill>
            <a:srgbClr val="CCFFCC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>
                <a:latin typeface="Tahoma" pitchFamily="34" charset="0"/>
                <a:ea typeface="典匠水管體"/>
                <a:cs typeface="典匠水管體"/>
              </a:rPr>
              <a:t>Emotion disturbance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>
                <a:latin typeface="Tahoma" pitchFamily="34" charset="0"/>
                <a:ea typeface="典匠水管體"/>
                <a:cs typeface="典匠水管體"/>
              </a:rPr>
              <a:t>長期情緒困擾</a:t>
            </a:r>
          </a:p>
        </p:txBody>
      </p:sp>
      <p:sp>
        <p:nvSpPr>
          <p:cNvPr id="193555" name="AutoShape 19"/>
          <p:cNvSpPr>
            <a:spLocks noChangeArrowheads="1"/>
          </p:cNvSpPr>
          <p:nvPr/>
        </p:nvSpPr>
        <p:spPr bwMode="auto">
          <a:xfrm>
            <a:off x="2195513" y="2565400"/>
            <a:ext cx="3095625" cy="647700"/>
          </a:xfrm>
          <a:prstGeom prst="rightArrow">
            <a:avLst>
              <a:gd name="adj1" fmla="val 100000"/>
              <a:gd name="adj2" fmla="val 95079"/>
            </a:avLst>
          </a:prstGeom>
          <a:solidFill>
            <a:srgbClr val="CCFFCC"/>
          </a:solidFill>
          <a:ln w="9525">
            <a:solidFill>
              <a:srgbClr val="3399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>
                <a:latin typeface="Tahoma" pitchFamily="34" charset="0"/>
                <a:ea typeface="典匠水管體"/>
                <a:cs typeface="典匠水管體"/>
              </a:rPr>
              <a:t>長時間感到不安全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>
                <a:latin typeface="Tahoma" pitchFamily="34" charset="0"/>
                <a:ea typeface="典匠水管體"/>
                <a:cs typeface="典匠水管體"/>
              </a:rPr>
              <a:t>Feeling insecure</a:t>
            </a:r>
          </a:p>
        </p:txBody>
      </p:sp>
      <p:sp>
        <p:nvSpPr>
          <p:cNvPr id="193556" name="AutoShape 20"/>
          <p:cNvSpPr>
            <a:spLocks noChangeArrowheads="1"/>
          </p:cNvSpPr>
          <p:nvPr/>
        </p:nvSpPr>
        <p:spPr bwMode="auto">
          <a:xfrm>
            <a:off x="5724525" y="2565400"/>
            <a:ext cx="3168650" cy="647700"/>
          </a:xfrm>
          <a:prstGeom prst="leftArrow">
            <a:avLst>
              <a:gd name="adj1" fmla="val 100000"/>
              <a:gd name="adj2" fmla="val 128781"/>
            </a:avLst>
          </a:prstGeom>
          <a:solidFill>
            <a:srgbClr val="CCFFCC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>
                <a:latin typeface="Tahoma" pitchFamily="34" charset="0"/>
                <a:ea typeface="典匠水管體"/>
                <a:cs typeface="典匠水管體"/>
              </a:rPr>
              <a:t>Lacking support</a:t>
            </a:r>
            <a:r>
              <a:rPr lang="en-US" altLang="zh-TW" sz="2400">
                <a:latin typeface="Tahoma" pitchFamily="34" charset="0"/>
                <a:ea typeface="典匠水管體"/>
                <a:cs typeface="典匠水管體"/>
              </a:rPr>
              <a:t> </a:t>
            </a:r>
            <a:r>
              <a:rPr lang="zh-TW" altLang="en-US" sz="2400">
                <a:latin typeface="Tahoma" pitchFamily="34" charset="0"/>
                <a:ea typeface="典匠水管體"/>
                <a:cs typeface="典匠水管體"/>
              </a:rPr>
              <a:t>缺乏支持</a:t>
            </a:r>
          </a:p>
        </p:txBody>
      </p:sp>
      <p:sp>
        <p:nvSpPr>
          <p:cNvPr id="193557" name="AutoShape 21"/>
          <p:cNvSpPr>
            <a:spLocks noChangeArrowheads="1"/>
          </p:cNvSpPr>
          <p:nvPr/>
        </p:nvSpPr>
        <p:spPr bwMode="auto">
          <a:xfrm>
            <a:off x="1979613" y="4652963"/>
            <a:ext cx="2667000" cy="576262"/>
          </a:xfrm>
          <a:prstGeom prst="rightArrow">
            <a:avLst>
              <a:gd name="adj1" fmla="val 100000"/>
              <a:gd name="adj2" fmla="val 113774"/>
            </a:avLst>
          </a:prstGeom>
          <a:solidFill>
            <a:srgbClr val="CCFFCC"/>
          </a:solidFill>
          <a:ln w="9525">
            <a:solidFill>
              <a:srgbClr val="3399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>
                <a:latin typeface="Tahoma" pitchFamily="34" charset="0"/>
                <a:ea typeface="典匠水管體"/>
                <a:cs typeface="典匠水管體"/>
              </a:rPr>
              <a:t>對未來感到恐懼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>
                <a:latin typeface="Tahoma" pitchFamily="34" charset="0"/>
                <a:ea typeface="典匠水管體"/>
                <a:cs typeface="典匠水管體"/>
              </a:rPr>
              <a:t>Fear about future</a:t>
            </a:r>
          </a:p>
        </p:txBody>
      </p:sp>
      <p:sp>
        <p:nvSpPr>
          <p:cNvPr id="193558" name="AutoShape 22"/>
          <p:cNvSpPr>
            <a:spLocks noChangeArrowheads="1"/>
          </p:cNvSpPr>
          <p:nvPr/>
        </p:nvSpPr>
        <p:spPr bwMode="auto">
          <a:xfrm>
            <a:off x="5148263" y="3429000"/>
            <a:ext cx="3671887" cy="576263"/>
          </a:xfrm>
          <a:prstGeom prst="leftArrow">
            <a:avLst>
              <a:gd name="adj1" fmla="val 100000"/>
              <a:gd name="adj2" fmla="val 125520"/>
            </a:avLst>
          </a:prstGeom>
          <a:solidFill>
            <a:srgbClr val="CCFFCC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>
                <a:latin typeface="Tahoma" pitchFamily="34" charset="0"/>
                <a:ea typeface="典匠水管體"/>
                <a:cs typeface="典匠水管體"/>
              </a:rPr>
              <a:t>Holding on</a:t>
            </a:r>
            <a:r>
              <a:rPr lang="zh-TW" altLang="en-US" sz="2400">
                <a:latin typeface="Tahoma" pitchFamily="34" charset="0"/>
                <a:ea typeface="典匠水管體"/>
                <a:cs typeface="典匠水管體"/>
              </a:rPr>
              <a:t>拒絕放棄舊思想</a:t>
            </a:r>
          </a:p>
        </p:txBody>
      </p:sp>
      <p:sp>
        <p:nvSpPr>
          <p:cNvPr id="31767" name="AutoShape 23"/>
          <p:cNvSpPr>
            <a:spLocks noChangeArrowheads="1"/>
          </p:cNvSpPr>
          <p:nvPr/>
        </p:nvSpPr>
        <p:spPr bwMode="auto">
          <a:xfrm>
            <a:off x="2484438" y="1052513"/>
            <a:ext cx="2438400" cy="576262"/>
          </a:xfrm>
          <a:prstGeom prst="rightArrow">
            <a:avLst>
              <a:gd name="adj1" fmla="val 100000"/>
              <a:gd name="adj2" fmla="val 105785"/>
            </a:avLst>
          </a:prstGeom>
          <a:solidFill>
            <a:srgbClr val="FFFF00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>
                <a:solidFill>
                  <a:schemeClr val="tx1"/>
                </a:solidFill>
                <a:latin typeface="Tahoma" pitchFamily="34" charset="0"/>
                <a:ea typeface="典匠水管體"/>
                <a:cs typeface="典匠水管體"/>
              </a:rPr>
              <a:t>肩膀痛</a:t>
            </a:r>
          </a:p>
        </p:txBody>
      </p:sp>
      <p:sp>
        <p:nvSpPr>
          <p:cNvPr id="193560" name="AutoShape 24"/>
          <p:cNvSpPr>
            <a:spLocks noChangeArrowheads="1"/>
          </p:cNvSpPr>
          <p:nvPr/>
        </p:nvSpPr>
        <p:spPr bwMode="auto">
          <a:xfrm>
            <a:off x="1476375" y="1052513"/>
            <a:ext cx="3446463" cy="576262"/>
          </a:xfrm>
          <a:prstGeom prst="rightArrow">
            <a:avLst>
              <a:gd name="adj1" fmla="val 100000"/>
              <a:gd name="adj2" fmla="val 149518"/>
            </a:avLst>
          </a:prstGeom>
          <a:solidFill>
            <a:srgbClr val="CCFFCC"/>
          </a:solidFill>
          <a:ln w="9525">
            <a:solidFill>
              <a:srgbClr val="3399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>
                <a:latin typeface="Tahoma" pitchFamily="34" charset="0"/>
                <a:ea typeface="典匠水管體"/>
                <a:cs typeface="典匠水管體"/>
              </a:rPr>
              <a:t>太沉重負責</a:t>
            </a:r>
            <a:r>
              <a:rPr lang="en-US" altLang="zh-TW" sz="1800">
                <a:latin typeface="Tahoma" pitchFamily="34" charset="0"/>
                <a:ea typeface="典匠水管體"/>
                <a:cs typeface="典匠水管體"/>
              </a:rPr>
              <a:t>too much burden</a:t>
            </a:r>
          </a:p>
        </p:txBody>
      </p:sp>
      <p:sp>
        <p:nvSpPr>
          <p:cNvPr id="31769" name="Text Box 25"/>
          <p:cNvSpPr txBox="1">
            <a:spLocks noChangeArrowheads="1"/>
          </p:cNvSpPr>
          <p:nvPr/>
        </p:nvSpPr>
        <p:spPr bwMode="auto">
          <a:xfrm>
            <a:off x="323850" y="5661025"/>
            <a:ext cx="46799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3200" b="1">
                <a:solidFill>
                  <a:schemeClr val="tx1"/>
                </a:solidFill>
                <a:latin typeface="Times New Roman" pitchFamily="18" charset="0"/>
              </a:rPr>
              <a:t>Body and Emotion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3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3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3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3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51" grpId="0" animBg="1" autoUpdateAnimBg="0"/>
      <p:bldP spid="193552" grpId="0" animBg="1" autoUpdateAnimBg="0"/>
      <p:bldP spid="193553" grpId="0" animBg="1" autoUpdateAnimBg="0"/>
      <p:bldP spid="193554" grpId="0" animBg="1" autoUpdateAnimBg="0"/>
      <p:bldP spid="193555" grpId="0" animBg="1" autoUpdateAnimBg="0"/>
      <p:bldP spid="193556" grpId="0" animBg="1" autoUpdateAnimBg="0"/>
      <p:bldP spid="193557" grpId="0" animBg="1" autoUpdateAnimBg="0"/>
      <p:bldP spid="193558" grpId="0" animBg="1" autoUpdateAnimBg="0"/>
      <p:bldP spid="193560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775" cy="2344738"/>
          </a:xfrm>
          <a:extLst/>
        </p:spPr>
        <p:txBody>
          <a:bodyPr>
            <a:normAutofit/>
          </a:bodyPr>
          <a:lstStyle/>
          <a:p>
            <a:pPr algn="ctr"/>
            <a:r>
              <a:rPr lang="zh-TW" altLang="en-US" smtClean="0">
                <a:solidFill>
                  <a:srgbClr val="FF0000"/>
                </a:solidFill>
                <a:latin typeface="新細明體" pitchFamily="18" charset="-120"/>
              </a:rPr>
              <a:t>醫佛同緣</a:t>
            </a:r>
            <a:r>
              <a:rPr lang="en-US" altLang="zh-TW" sz="7900" smtClean="0">
                <a:solidFill>
                  <a:srgbClr val="FF0000"/>
                </a:solidFill>
                <a:latin typeface="新細明體" pitchFamily="18" charset="-120"/>
              </a:rPr>
              <a:t/>
            </a:r>
            <a:br>
              <a:rPr lang="en-US" altLang="zh-TW" sz="7900" smtClean="0">
                <a:solidFill>
                  <a:srgbClr val="FF0000"/>
                </a:solidFill>
                <a:latin typeface="新細明體" pitchFamily="18" charset="-120"/>
              </a:rPr>
            </a:br>
            <a:r>
              <a:rPr lang="zh-TW" altLang="en-US" sz="79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itchFamily="18" charset="-120"/>
              </a:rPr>
              <a:t>醫學與佛學</a:t>
            </a:r>
            <a:endParaRPr lang="zh-HK" altLang="en-US" sz="790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新細明體" pitchFamily="18" charset="-120"/>
            </a:endParaRPr>
          </a:p>
        </p:txBody>
      </p:sp>
      <p:sp>
        <p:nvSpPr>
          <p:cNvPr id="5124" name="投影片編號版面配置區 3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FAFCD632-D55C-44B2-8866-F3636EC6EB53}" type="slidenum">
              <a:rPr kumimoji="0" lang="zh-TW" altLang="en-US" sz="1200">
                <a:solidFill>
                  <a:srgbClr val="D1EAEE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kumimoji="0" lang="en-US" altLang="zh-TW" sz="1200">
              <a:solidFill>
                <a:srgbClr val="D1EAEE"/>
              </a:solidFill>
            </a:endParaRPr>
          </a:p>
        </p:txBody>
      </p:sp>
      <p:pic>
        <p:nvPicPr>
          <p:cNvPr id="5125" name="Picture 7" descr="C:\Users\user\Dropbox\Photos\佛教圖片\身心禪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516563"/>
            <a:ext cx="123825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ctrTitle"/>
          </p:nvPr>
        </p:nvSpPr>
        <p:spPr>
          <a:extLst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6600" dirty="0" smtClean="0">
                <a:solidFill>
                  <a:srgbClr val="FF0000"/>
                </a:solidFill>
                <a:latin typeface="+mn-ea"/>
                <a:ea typeface="+mn-ea"/>
              </a:rPr>
              <a:t>貪		瞋		痴</a:t>
            </a:r>
          </a:p>
        </p:txBody>
      </p:sp>
      <p:sp>
        <p:nvSpPr>
          <p:cNvPr id="3277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algn="ctr" eaLnBrk="1" hangingPunct="1"/>
            <a:r>
              <a:rPr lang="zh-TW" altLang="en-US" sz="4400" smtClean="0">
                <a:solidFill>
                  <a:srgbClr val="0000FF"/>
                </a:solidFill>
              </a:rPr>
              <a:t>負面情緒的由來</a:t>
            </a:r>
          </a:p>
        </p:txBody>
      </p:sp>
      <p:sp>
        <p:nvSpPr>
          <p:cNvPr id="32772" name="AutoShape 5" descr="data:image/jpeg;base64,/9j/4AAQSkZJRgABAQAAAQABAAD/2wCEAAkGBhQSERUUExQVFRUWGR8aGBcYGB8bHRwgICEaGhwiHB8cHiYfHBwjIR8dIi8gIycpLCwsHB8xNTAqNSYrLCkBCQoKDgwOGg8PGi4lHyUwLzU1MTA0LCksLjQvLC0sLCw0LzQsNC8sNCw0LCwvLCwsLCwsLCwsLCwsLCwsLCwsLP/AABEIAOEA4AMBIgACEQEDEQH/xAAbAAACAwEBAQAAAAAAAAAAAAAFBgMEBwIAAf/EAEgQAAICAAQDBgMFBAYIBQUAAAECAxEABBIhBTFBBhMiUWFxMoGRByNCobEUUmLRM3KCweHwFRY0Q3OSssIkNWN08RdTorPS/8QAGwEAAwEBAQEBAAAAAAAAAAAAAwQFBgIBAAf/xAA3EQABAwIFAQQJBAICAwAAAAABAAIDBBEFEiExQVETImFxFDKBkaGxwdHwBiMzQuHxFTQkUrL/2gAMAwEAAhEDEQA/ALP2bZnUuaTnU1j1BGm//wAcOyRGxQxnX2eQy5SaTvlfu3VbcqdI6qbrlvWNRiyx6/XH5xiMJNQS3UG3yV6V1jqoY42vz25EYurl9vcb4ljQCsSGM/L/AAxzDTEC5STpLrPe2fYiOMftmXTS8f8ASRp8Lx82peQZb1bc6OEP/R3eZkIjDRmLaO0u3oEi+moCxvzxvc0JroQeeMl7TdnzlZXy96VYd7lX/cproeqNX9kjGnw6pkhfmPHy/wAIrGNqYnU7udR5r7lOwbhtEjSp4fCwbWpN+TA0KPL9cdDsBpetaWvI90pB/reuH7sxxs5zLpKVonwSr1WRdmHpvv7HFqfLxQXLK6Itbu5r9cbL0sW1WZNK4OskLg3ZiVJSHCyROCrroq0P7pB2IoEY4z3YJlckJLLCTagSNsPIi7Bxezn2jxISmVhMn/qv4UJ/hX4mH0wsZ7tnmtep82YwDskdIvtVFm+eFpMUja7TU+9U4MBqZW5j3R1Oil4zwCCBrCwop/Czi689zeBkmdjjNRSyIN7ERci7sbHb+7BLL9q0LF5MjHIx3MgiCFz5k2Pri9D2iY2VyWRiHm5Mn1AFDBe3qJW92PTxCCaSlhdaWW58CLJVznG5WJKtmHtQLal9enTEuT7RTI6nTMwXoZBvYo9MM0vEIZSFzEUK2L7zLoUIvlQJo17YD9pOEnJxNMMwJVKa4j3YAbcCuexHUYC/04cBNRjCSNS+6GZjO6y7SQseigkbXe9qQbBrbA2SUHYpKPMsS4HrzOBP+usp5pGR1FEX9DiynbFTzhr2a/yIwr6ZVg3LWlOtosLfoHvCICdQ1QzbE8mJH5Hb6jBRODZpRGSh0udiAln03qjgLDxzLyL4iB5hh/m8FuF590K/suYYAG9AbWvr4GsDBP8AkwP5I7fJfO/T4eL00wd56FePAswabcb0NUiqR70KBxTnyUy7lSw6sQHHLqRvhmi7XMSf2uMOjdYlAoiqbQevsfPDnwqDLzoDCyTIOajZhYo6gdwffFKGuhkboVBqsNqqV37jfasojmcUBVEfCDIF+l1ftghFm5oyFUqGJA8MY/6jZrGmt2eTWv3a6N+W1UKHXbEE/BoMsjTOARHqYD6AAepOCmWADMQEkGSucAEj56eVWMbyFgAHm2AArdBY+pHt54M9l+G1C8sld7KLAPRei/PAjK6s1mKbdS2uU/Pwr6Dp7DD/AAZcb0u3L5Y/OMYrQ95DRa/y/wAreRw+h07YL67nz6JfyOa/ZSqMp7noSSdBPK/4ee/TB0r3h70j4QdC+4q/6xHLyvEOYyXeakItKqvrfyOOMnN3XgnsKPhkJ8J8gT+Ftq354iOcH94et8/zlCPVEHS11HoDZ5fXA3g8ZlBkNhCSUTltezHzvy6Ys/skkgtgVi3Ij6n1kP8A2/XAjgHasKvdzroYDZwLUi638tyBj5sbix2TUrwHTRNXF81mYmDxxJJCB471Fl9dK7ke1n0wHX7SQTtEsi8w6SaF23/3qrX1w4QznkOeBnHOyuXnskNFIebxHSTX7w+FvmMXKCWlMeWUadVJlEl+6l1vtVjW7gOxH++ir50TieH7YcvsGjcedPG1fLULwK432RzEa2EGbhuzpJR187Rfj+W/phPHEYmPgiZSAQfvGuwOWl1bl5Y00FFSPF4yp7ppW+sFrKfafk9IP3vt3TH25bYXO2vbPJZyAoolWWM95E7R7BgNwaJNMPCf8MZ7mQhBaVPCOisFZj5Ad2urHx4tgZfDGu6xGiB5aiACx9OWOqiOKBtidTwqGHQz1Ul4xYDc7AI12f7YT5dpHhRdMyi9YNBhyYAczWxvnt5YHcR4jLmZNTmTMSA0BzCk8gPwpjjLlpiQfAg/DdM3ufwj23wQzOckSogVSIb6UGlfmevvgtNhE0jQZTlHTn2qhW47S08h9GYHP5dx7AoDwVjtJKFJNGNOl+bn+7F5MlHDCrKi6zfi2J5UbJ3x8izQKhtSc9nsDl6emJIhJMzEFAq+Eycxqq6AGxrazit/4lEzMQAB71mJZ67EZLOJcTxwqTyBCGkB0gXRO52oUPnyxLCKRXSOYRDcyd0dJBI3J8vXDBlMnBDFFIiRS5hJAWeUEk7MLFchfLyx7LcUzDpKNSqqsCAtqNLjVsp3q7FYi1H6kG8Tb+eiowfp57tJTZLxKySIA4JokhTy6bVv61/PHHbrikM2RdMvqEeXCrR6s5BY2evtgtm+JNMBG5vew2nxbVZ8wOfvgf294acplpcs7K/eKssbVTfEthgPLofIemC02LurLtLbWBX1Zg4obOLr3KycZJ+7MgRu7B0l62B51fnjvhTxCaPvwxh1DvAvxFb8VetYYOyGUfv5IXvQ0MjFD8LUhKmjt5UcBspwfXlpp9ar3RQaDzbWSPD6irryx6bWBXNiHEdEc7R9mIC2rIu76rY5d0IkRDRTn8W3zqjvhXjlZTsSD6bHDv2tZsxl8pxOEkMipDPp5xyR7Ix8gwqieoxcDxcYga1CZpfhKrzJFnURtTEGr3BvHQaHLgvdGbpRyPaiRNm8a+R5/I4YeFcfidwyu0Mo6htJ+TDn7HCVmcm8blHUq4NFTzvHnyjqLKkDCklMx2o0Pgq8GKzRjK/vN6H7reeC/aFJGNOaAlUC+8Vacf1lGze4r2wI7YceTMzKuXbvF8J8PIsdlUfXGZcG7StEQHt08r3Hth14Nm1Eq5mAqxU3pYWL5eIdD64UlkmiYWO1B5VSlp6OeQTwjvN1y+PCfeEQjJqsPdvI5IaaRQCikmjZ6heW2L+W7V5V3ddWgxgklthQ5+3z54WIuKftEgzAjMckPhkjj8IcMdtTahYABN/LBifNRzMsUUYhzlhqkQkuvMNZ8G4/evl54gPomSOu/dIzPeXEv3RvhHFIcw/g1bixYqwPS75G98XM3l4W1QsyHVsUJFnby53gRL2MleR8wvdCUkUpFUDs3iSt6Ar5+eOOLdlZu4HdApMzhnMbAGgdidZIJryOBegRjVqAXjqp5MyYEeOUmwrGNz/vBWws7axyI67HE+T4RG+X0uo0sSSp5fFY9uhwK7QZthldObdXbwaou7UlTrADll2Sx59fPF5+Bs8Q7yQsgFhB4RXPxnm/1A9MLyQtjGYHc/lkQOJGpXT9taJ/8K4I6meAD6mT0vlitmO2spUse4SuSJqnf+1ppRt5GsJXCIxYKtHudiIUaj0Hrvi5xPNys2ieSXTVgLpjuuWrQL28vbH6HHgkLTYN0WXNe4jfVE819oWaFmOxdaQcqd9/PvNycLmc4y3jnng72SVgBqCICw2pUsty5sfLEZ4fEqvJrRUSmGoyFjuL5OBfTA/WBqmkGk8lQb6AeSrZJ1Hr649qTHRNysb3jsE/h1I/EJO8e4NSeihiyyxXJKRrNmhuFv8ACg/LEkWV7xtbsAVBKp+7tY93Pn0xJl4lsPPep/CEAspfIKBuWO1nBFuEs1mTVCh+FKAc7VZJsgX0xxGIaAekVZu87Dp7FQqamWuPoVALRjnr4lVcjkHkc0UU0SWkcRoOgstz38sGp+FZZAgAGYcfHIzl1uhtS+Ct9h7YpZnh6ifJOa0eKOnJa6tg+9gCzXQXg1BxNqMSBFNlmSIXuKs8q39MR8WxeSpt2ZIb7vDVNYZhDKd15AHEb3QS0GbalQM0VadOwKnyHne+CLcRgkjjUMF7otqWtiSTsAOg9fPCpNlmljSZQ2os4YHYczpa/I7j5HBrJxuKSOMPSbigCBsbF8ySW588SpW6am5+yvNyAhzBYeCtcd7QIkfdRxBBLp1SeVH8I52eV+uLvBVEmX702HZwp1AEfEoGmxsFBG/Ug4H8d4HcMLoshmL6WjNUBTGxpuun19MM8eT7nJxiiPFGi1vuXBb89r9MKSua2NrRuSg1Low2zb7odxEokqq6LJoWrYVdqASa6mj+eF/tnwqSfKTTI7ymlBWizBQ2qgbNoBZwazsimXVLIdLHwtR/hDbgeR6+WJouOjKGotLrZt2alUUWBYqDzA2GDUsssDmlnP4UvLDHPTkEd4cpD7DdoYnZxmWKMsPdow5EX1HmBitwns4pieIsro73q3U+EHofc/XFc8dy0UhmC65nbW+nZAdTEgem45eWLOT7XRSFU7tgdvETd+LUbr97qfbGhmmkMeRjPb09imU8EfbdpLILnjr7V9ynYg0yLmmjRgDIulqYeE14bDNZ2FdLxc4B2ZaF5gjS6EOvvD93ejdPPez64KcP4uInDyFqOr11AkgGhtYuvYYpcR4y66kVlqQ0gB6bbk3sbvf3welyzREvcbhCqc1PUWjYMp2J1t1QvJ5V3Iks/ePoL1Z2GonfYE/XEeaRULc/jOm6NjzPTriJc0UUqASvNqJoEfiU9CeXriLg6xtNolbT5B207mhzI2PvhoGJ0QaB3knWU8vaueSMu4QLi+RKPdUrbjl8/bBHspw/MyNI2VAd4l1tHqGplHPSp+Kutb4l7Q8DzSMbjLRX4WQBgR7ryP0wE4bxGTLzJLExV0YMpBrljgsOXK8LiKUtIcw6rQuF8TTM6XWlkjIOkjcEeh+Jb5g42Hsn2qXNLpaknQeJPMfvL5r+mMA7ZOI81HnMvSpmkE6qPwsbEi/Jw31wwcE4v3yLJGzRzJyZatSbG38J9cR6im7I3/r8lo43sxKOx0lHxW3cQ4mBqjVtJogsOY9EHNn36Dbrgdw2DNS5ZHafukKKfGoMlfi1MKCmr8yPPHPZTtDlWhD1WYXwyIfHLY226lTzB5b4+lmaGph3UQZmKMbJGpmGsjYACvCPb0xwyCws5Rzdpy226oHn5H0CJ4u5gZgwlrvQ4G412fCTsTqvasXZsrDGFOYlMlfAHawfLTGvhPpscRni08wlRI49zpCPqtEKjSz0CBd7JV4F5jgs2RDTQroA+KMyLIrdPCWAZT6DHhomk93RddoRuj3E/s2gkbvIScvIPxIoo/1l2BH0OFjj3YXPIpkPcz1z7vUHI57A7H2s41jRQwsduePtlcuAh+9mOiP02tm/sj86welxOqhI5SBomTuDQNSsfhInbcFUj6H8bb7n0X9cQidXkEhNIt92DyJ5aj87rFrNhdogG0UC5HPTdV7uxr5nBXL8J0MZHVAKAiVTq01z2rny3F4cFa1pNbOLn+oVuamcxjcMpTbl5+ioceimGThzUehC0i6GD3Ia1eLRVAe5vDB2eZs197K72ta9EesCueryBxX4vkZIcv3zpC+tgI4pFJYg7FgAdq51XLBfs/nVSVYpE1xMmoRxABelagKDdRuTiNV1Rq3NfILfZNU1M2jje2A3I5Sv2h1NmsxKjae7dVWth3bClK9KPP1vHXZ2UwTx3TISw1FSXAPIAj4gNhy64v8A7Gve5kEhGfMMwjfSCFO6BvEPByIqwKO2CXDOGmOSLMlJJUAfVICq2GCqojQkHT4b/tYHJaxbpa30RxUDsm3Gvu/2ouz3Z+IZH9o1PsshKjeyGYivLf0vfEPDuz+tCWFu0UTUGIJJAJ22236+WCfB+8jgmiHdssjuyJrIcBySVutN+vS8Vs7wUwxCR+9TUVDtLMhRb2GoLvWwXr0usIgve99jfXTyQ43vjcGvNgoeHB1kA2cp4tBdTsbU7hvI9cGu0XHVBiSNWZgdYUEVQBA9CLwmS8QiVzoRZSv4k2Q/2uo+WBuZ446sp7xEYAgLEouj0N2Tj0URleHW24VGaAPIe61vcE45fhuoAIw71gS3esTI9daXwqABsPLAWXhEWaXu2OksaOk/ivyujtY388AYe8lYuI5HPUs9f9w6friebs/PGLbLoBV7Op2q+n6Yqtw2oJDwDfyS/pVLG0xPlbb5JI7U8B/Y81Jl+8WQxmiyXXK69xyOPcG42uXGoQxvLdq7iwo9F5Xhmn4alkvlzZ51RO/nRvFPOcFy5obxHoGFfr/PFrtHxj9xhHsUP/jmSg9lKx3gDZE+zvanLOuiSMRyEUdOynnRXqp5bXXLFXiPGBD3chhDlWZaY7cgdxz9QcAM72Ylj8QGoeam/wD4wOzGedgAxNr6/rjhsUDu8wa+aA4VEF2SXA6EX9xVqfjrarRVT5X51z8sDXmJJJNk8ycdZicu2puZ9K9MRYO1obsl5ZXPOpuivDO02Yy+0UjKP3eY+h98TzdoBMwM8aMdrZQFJA8/PAPHsFbI5uyWLGk3IR3tLm8s65f9nMlqhEgfkG1E0gGwFYo8H4s2XkDry6jzGKhgYKGIOkkgHoSKv9RjjA3APBBRo3uicHNNiFreT44yac3l20uB4hVh05sjDzHMeuHb/TLZ5I3cnLZbV/SAahKRypuUagj8Q515YxPslxnQTEx8LfDfQ/440nsbP4myuox85Iyvl+NGB2YA7ixyJxFkd6KCHC4G3ktHOxtXEKmPfnwKfeFLHAcxRCx94pu7u413JO7En3xBPl/2uWnX7tL8J25qRR/iINmuQrqThLBzEWZlEFsU0nWqao1sEEshNhx0C9N6w0ZftaI4FDRO55ARePU3M3dMpO5JYeePhVRusSVHdG4bIPF9tEjNo7qFP4mMhB9l0ht8DuIdqTnJpZpNHdwqUj0aqrZpG8W93Q+WB2c4I+XLF3fTGC43H9mtuRJGBRbRHFFpZtRGsA/EL1N9WoYq4lTxMyxs3PyX2COe8vncNGD4lNXD+DhsqWlX7zMsDpUEuDtoVQOqij5c8EE4XK22Z2okBdhYB2J0k7n3xQjzbxt3hamKlWVBsATdL1J6E9cSS9qFyAjnnuQSEgRhdyBzPiO1HzxAxCoFU5sMA0GgKq0tNLSh1TMbOdwq/Gr76VQG3ChQzEgaQrAA3dXv88B4c2BG4jZkNrpfqST8ILdCT8gDhn4hBHmVWeOVm1DvGKJuWBACi/CQtkUBdLzxUi7NLNI75hlAA/omFK7EfhZHJCDbfzvbC7HsIs87fTwSkfaslzsGhVksVbTIlMy2LohhyPLY4my/DXMehJSoANA0QPLmOQx8zmTm1Ia75apApsqAORDVY/PATP8AFXssx7oRWDGVLEsKrUvKyaob7HC0FK+ofli25VyeqZHGHE6/XoibZAwxRZp2qJ1Botbsx6KNh66vLC1xjikuZYKxZx+CJdx7n94+p28sU5c9I2gMS8h2RSxpbN0o5KovoMEOFcKJn7lSdTECV1PiN3pVf3fM+Q3xeo8Oa9znk90c/ZL1tcaNje0AdK7YcN81Vy3DtZZHYEqLMaPQHPZ3G/qQo+YxNkez2YkRi8DRxgBgsIUEnlVk2DXiJJ68r2w95Ls7le7EbRRufDZCeKj4VojcFjsgu68Rx8yvA0lBjgiZ1WQxsFlbSukl3ss3hBcBRW58TVuMN9tkNoRYfFQZXvnOed1z8PchfBMvkIVKZvJsNINyOjOxqibKki+vShV1g9FwLhGZjlky7iLu71yRyMmjyLK3hr3G+Lq/ZurhmkKxMw8XcWDZNv4m/eoA+HkAPPFrMdgVOWeFJ5fG4ctIFktgwa22BYbdTjqOWW4uSlJWRkGwWRZiHUhlIJBHxAEBqYopUc/Fsa9RghB2bzvcspyUzKRfi0nr+6Td+mOu0+Vmy7dzM4LRusgCkgOtk+G/06HbD1wfth3JiizLd2hhsSOOb6qot0oEc/XGhnqXCNpbYqPDFdxvoVlz8I06liLwyjnFICo35WG3A9RYwJznCUmYo691NXSiG8iK5g+Yxq/EZVzmUkfNT5cNGA0EqMocMA2oVfI0Nr6+mM3laPMhae2F78nFVRrEw0rai7oxleOOqvQYo+C0c/fjPwWfZvKNG5RxRGIcPvEciJQYZtpVHgf94eY/vGEfNZZo3KMKKmjhaOQklrhZwRqukEQEkZzMdsfoUT7OcHjzLNGz6HI+78i3kfTDfwPsplxABMCzyloyVIpCoFG+Yonf54RuBzlMxEwvZ1O3uMahm4tAzQBsxy94NqADD+Rv5Yn10j2OsDof9fZO4dDFMO8NQgqdlImywhCN3xEyFydhLGQ4FdNS2NuhvCzxBEPDssyrTrJKjmufwMtnrVnGq8LiAnbUAO7mhkvzEmoE+9NRvyGBfEOxoGQ4hl0G8ExmjJHMaQ1D+zY+WBw1ljZx5Hx/2EKpp7E5drLIUeiCOmNJyOZMmWTMxkd7GQwA81+IH0ZbxmuHH7PuI0zxHfV4gPbDlay7M3T8K6wmW0hhOzh8eFqeS4uyAPJGBG6qweI61oi9waPzAOC2XjSW2XSSRtItWfY+2AvYPiAMUuWcau6a0HXu33H0NjBSTh4gcS5ZWKNfeRLtv0ZVPJhyIHMHGIqGASOYNDx0PRMOBY4tKF/aLBCiwKjajLITsbpE3I9tWnC/w/ILJ3krLeghF3NA/ETsdzdYH5iOZczU+sMiABXA8IO9itiDzvrhw7O8P15VBciRNcj6gBZLGqPMLp3+eNJiVQX3cD0T9FAKKma11tTfTbRQ8JXx6g6BvwhiAB6m+uFD7RtWYkifWZZFR1cIAY0Cm9mHM0bPyw/zTQJE0Uaag5C6tiCSRdk7mt+Xlhf+0Hg+iYTFSqTRLIFT4VkJQBTWwDAUOnPCuHCz+0SWKzl9rj7pm7Kdm5cvkYBIYSyg2CrB49RsjysX1GKoyML5gRJ3+pqBKG1Fk0SKpR7YMcW4rl8w1urkUV0oW1Fho2IUjxAsw3wHXgZLO8LnwC2icMsoWr2a6PI19LwGoaHTuc3n4rqjLWsu8kHg8LrKlsvmTGX7zRuD5dKNbHAT7Q8/FJOoWNUaMapmAFsxqrPWh+uCcfE1jjbMQr3kYQlnkOij0AFEk9MI5OqSMSEsXfXJ6geNh89hhiipphJa1s2nmnWyQPJqHa9mL38UU4Bwvw/tEmzPQjBHTfl1v+eOeGJOhkbu9LsraWZuTMwDGl3ruxpBsbE4tZ3jcjtSHSnTSAKB3q65gYmyveZlJGUxogbQ0snwswI8B0nwKRtrO11jeGCOlgyv2+awM1ZNXVJkbv8AJG+yPDMxn5XeWQjKibvNSDu9cgAWkI37tQKv3xp8MUcKUoWONR6ADqT/ADJxnL8RlKSQx5oxKNAURRhVy5FHRJzcI3/3QSu5xTzGS8bSS98wJY/fOWIBFMjBDpeFhuroLXqMQJJWk5miyoMjNrEp84h21y0ewLytZWokLbgBjv8ADsDfPz8sd8M7VRSxGRrj0/EpIJG1j4SQSfTrtjNOL5qVzphelCgmYEEBRyBCg63H4ZVCnzw78A7OkZFQIyr6lkVXItirB7crtbEc/bbAe843CIWNA1TM2Wjl0O8QLDddaDUvXruDjOftX4lG08EBKnSGaQc61aQvzNHFnth9pU0DGCODu5dIZmkYEKGBoqFJ1Hb8sZqH1eOaSy7eN2Piu/LmcaChp9pXmzQo9XMBdjd1WXKCtkU/LcUef+OKrcLB0lAUe61KbF+o6YvvmYhWlyCefhZevmdqrHUMdOp189w3t/PFwdlKLtsVMzvau87ArqAG0yLRViKAYDcexwC47w0ZjLDMRjxptKvlX8v09sEwKcG63PU18+lYnyR0TfwZhSD/AFlG/wAiDiDi9PkAqG7jfxC0mCVPaXo5D3XbeBWd5U06nfmOWNqkVGZq+GWK/etvrvjIeKZP9nzLL0R7HtzH5Y1XJSEiA6CA6tptqWmtlAvc7DGWxXvNY8eP3+i0eEDI6SNylyDWi6uckHd31uPxKfcb4Z8s7NKSeU0Cty5MAVN+ezD6YV+BwEmBbsBWP8RJJWvLrgmc3LGMswCXZiLO1Dqu4514RiO65dYfm/2VGojaVg2agKOyNzUlT7g1i1wPPmGeNx0YX7cjhm+13h6x8QLKAO+jSQqOjG1b6lb+eEtTjYNPaxgnkLINcYpLjgrZuHSNHnIXj0r3h7pgQapvEp262K+eNKZBsSQp5Xyxj8GfZsrFNvaBH+aEXXyBxqOT8RWVxqMm422jXoB0vfc/yxh8Ri1Djxce5aWuF3h45F1lLTs6zSMbIXSPFeyrSgE740w9ns5+xxIUhIRFtUZtTBV2ABFar6XjNOK6CMyIya1EDwlSfCgujuN7w25LMSAqyyaGUr94xdmfYE3b1pPKqxWqOzA7/X6LsRzOhiMZ2HxVr/Qjqsjyk5cJGZI9SbllBJBBFVXrfpip2l7ayZNYYvDm0ZF75JIQpaOgFs3v1o6R0w0TcWGahWHNw/dyEAsknXpdUwU//OFzjPA8y0tZZllg5DvIhIV9AzLyHvjiKqiisG/H7qbUdrM793/C7yLL3rHLwO0b24UAkhWqjZNUaNUemOoM53UzGKUpJQUxygsRRJ5FrA36YrQ5yeIAGXS9AEqAORPJKAAsnasWeKcYWaGMOtzCtU2kIDXkLJwk45nF7Tqq8cBAa0i7SOPqlntFndckiadBlMauu9FlJZ2U1RUgD188DcrljJNIQCe7T8zv+mC/HeIIywqqlj3hYyX4TSNsvtYvEPBARHmXvT4wLPoo2/P9Ma2ge+eeMvFiB+FSKpraXDpsmxdZDFVpZFhsrZOo3vsLIHka2s4c5M7DDCocCAIlKEamCknwhWFvr+Ill8fkBvhM4UzpJMEbQxFFgNTp49RZV5kEAAnyPXBvL5KCi+Zjb9oNl3ms6yeRUkAcqpdiPIYpVTTUzFhdYBZuFwp4Q4NvdRP2vCikRHC0Y2kDIUu7XwE0KO+khTfLbF9eOINOZmi1OK0MsgZb/DSg2GANagbrY4H5zKQyM1KgA21Rj+WxwFjmA1Ky2Ds4AoqwPOuljC76MRANkGh/sPqg+nPcSRxwmbJ9plWYusTzSEE95pRWIHQUQQgsDqfU4OQ/bNKw0plFLBdrl615BfyxnKtRNFvCLDHwkbG68x+u+O0kKo3MOUO+3UchhmhpY3seCO8EOaskJHRScb4tLm8ws0pBd9ttgFAJoD90eeKcynvXZ9yoFDkKrn/nyxeyOcjRw7khdBAeg2k2D5bXRX0vHuI5pHPehxYGwsbi+W3XHkd5aIsB1BQnkiQHqqjlrIDhxQ6bHrsfmf8ADHzIgfCSPMWfr9McQwnU9Vy1bnlvv9cSpkFkNvzHIjn/ACOKNPT3Y2am7ptqOCgPeLlr10k6MSlqCee98v78RZpdIBG5Rgw/Q/liT/Ryt4dbjf8AdHP6DBOHgVwsHINxtR5dDRrrhiTO+N7Zmgaea7p5BFKx8Z1BCTO2Mf3qtXxL+hOH7sZnO+yMVmzGSnsBuP1wn9tIvuoDt1/RcFfs/wA06ZWQogcd5Zt6OwHIdcYGrb2lILcH/C/RWHs8Rf4i/wAk8cE8LkV8Mlge9MPzwS4aVklnQgHu5L3HIP4636WSMKnDu04dvu0Lu3MAgVpodfM/pifL9rokzDOscjNMFDIviOqO1IA+m+Ipp5TmFv8Af5dO1DgTmBSv9s2WIzUT/vR6f+Un+5hjPhh5+0zjiZruWAZHQyI0bfEB4Ct/n9MIwxq6EOFOwO3ssjUi0pstG7LRmTI6edBx+V4K5Lspm5UXwaQQla5DXi5EVYrbA77PzeUe6+Mj8hh14N2pJy8F2raU/ArA6NQ2+8B39QMRartg9wiF9VpH1ZhgjcLbAbXSYsiyJmCoIW2CgnUwGkVZ88aF/q6kpiOWcBBCpfWWOpmUFd7PTfYCsIHCCWM6eIfDzAF2tX/nnhu4ZxJY8nlhEoWSRF7xl5jTa2fUkUMcVTsoIA5+i9izvghMZsbK/wAQ4ZEiBSA7MVtiOVeJq8uR5YbeFvcSEgC1B29sZ/ncwzqy6ncgFuVkCiDe3LfrhjkyeYRkAzNqTGld2Bzujtz5DyxAnhL2gE/NDrGEABx1XHGuJRJOS0WrUpQ7A3pI/mcL2aKt4oy+lCW7lwKqrobXtzFnHMHaqB80cu7yatbDWi7SHVuPDZF6elYmZAmYbQWCiiNdgjfl4tyMOxsdT5bj38o1OI5Iy0HW290scaz+sQgAaVfYj+IMCK6VttiLJRKWzCEDdwQTfkDgr2vTv+8zEUeiMKjlm8Osq1EqOfKxZ54BxS6ZSCDTqGFdSv8Agcbyle0VUb7WDmrOyMdJhk0YOrHXVjMZLTJFLqdNNEuh8aqDufarHseuNTy8ryZd1RdUiqSjOvgkJUlGBGxvr5YS4siraj4r7tWG+/i9Ooxb7Ldqf2JGjntoeaFbYrq5UvMqfTkffFKvhzDtGbjdZ6hnt+272Jmm7LRTR3JGsUzILePwlWoX7i+h5jGU8QyUqZl4cyFWRfhcKR3g9COft74dOOccmz0I7qKonY0Bfeko1cvwEmtvLri5wzhH7TGcvm/vtABV9QLQn9zWOZAAJxNhqCw2OreioTUweCRoVno4aASH1EDmCeV9aHMYn7pGFjYjzOxrDcv2fTJsssUyttcoZXUf2bDYl/8ApxJIw1yxqo/dBY8vWhi3FWU0be6LKO+inJSDPSMxjICnmDyvzHkcRQQSOCY8uWC/EyKaHXel+eNbyHYLJQ0XQyufxSG/ovJcHGyiiMooCjoF2xKqJKZ78zW7+xOx0sgFnFYTDVtuCWFN7DYD0rF4MYwpJGkG2rkL/wAnD1n/ALLIJCe71wtz1q19d7B2o4z2bgfdu8cxdzGxBUnYHldDntv7EYsUtS14yRi1klPTGPV5VmPjGXIpTT3dkH6DBPKySNDLWhgiksTzUMCNj03OB+TyK0QtAe2/rinLxBWUIjC2YISvUXbX7gAYLVPyQuLjwuKWLtZ2tYDqQhPbpAqxJd1fX0Axe+zmUtBmEETP3VS+Gr3paN9ARe2BXb11M2lDYRRd87PP6bYv/Zw7LFnCpI1RBRRo3fn7Ywz2j0PX81W+kkccQ7nl7gmOfh3deNbBOpdhZFU5oeR3Fe2Pi8OMLyyKPvIyp0LzXvAKAI8qUkdbOCfdiQqgLDXKyX7KpJ9Nrx6ObXHmJQtl5AR5lQxRb9eRxFEjgNfzX/atPsSAkL7RYwXikY/eSrq09QtLRP8AWOoj0AwnDDF2+zIbOuAbCBY/+VQCB87wujGnpQRC0HosdVODpnEdVofYyTRk2Ncy7fRcbX2ezuVGTyySBSVhS9cRPQXzX3xkHZ9K4ei7bg3f8Z0/340lsoqhVCDbYc+glrkf4R+WM/U1hgkcQL3J+CuVcQMMTDwAkSHul7vu2tpIjrUMzaSrbfFyBBO2DnZPILJlnZpQvdSsndBQb/EhJJuqcih5YVcyzRuY5TOrI4YQuoalNIzGRem4o+m++DvZrKGSeWANp7xVkHroOlh9CMd1N8rrcjzRKSQSU41tlO/gUVOQdA5AU2ptEZwbogbE0xrzwYk43GmXeSYsmh1ZQ6kMdGmqHW6P1wDzXBZYmYhiqr5m79dzsMBO13F9WWRWIYqXNj20g38+WJEcXbua2905NC2QB2ZBOGkRZ+DPSgiEz6jW5VW3UkDpveNI4zxSHVWhZFYAhqsEHcdMZ7PxOFcqY1mRn0ooAPlpuunTbDLBnYocpB38xj16tChQbGo0SaJA6Y0WNUjW5Oz1sFDwiRrg58n/ALW6KHiLHSwjHeQsDS6zqUFfEACNxe4F/wB2FJ3IQFT44jzHUV/eu+Hmfgc/LLFWJsnWRYvqvS/K8LPFsp3T2FZe5AilRwNVdGNbHrv1GD0chqaUZT3o/fZGDoqOtLD6kosfPj88U05BQ8CyCyWANg8tPO/ffbninnOH7a1Lgotq3Pz6cr/+cc9huLCJ2yztSvbRFjtY5r6Eiq9sEOL8JKyR6k8UrE6xOyageQGxQBbAII9epxoIK4PYHH2rM4lhpppy1vs/PBMfA5DPlzOiCWWQm2O2iTSEYN1AGkEULIODmXy4jjWGgSsYLEChewvbkSQThT7P55eHsQyTqjGpQytJvyWQMtqQBsRsaryw55WZWncqQwkjUqwOx0lgQDfqPriRO0xuOXZMxvzt1UbR86Hlf+GOsvBZ+n9+CCxgjcVj73Y8sBEmi7VU5fzo4+SkLWogA/SzVb4tdyo54HSZtJ9UYdQg2kNizfRb5D+L6Y6zX2XKJpDhT7T9ie+k7yHQhYfeMxoAivGdjq8NitvfEfEO2H7Gy5eMftRoldMgLIo5CQny6G7Nb4TOM9uM7MKkUJCLPg3Unag7AGx6UL9cPU8Uw74NglJnxnunVV+M8EjiBOXmOYO5OqJ1B6eFlUqd+vlhQSMQGV3/AAbEVW42Ne52w65t58vli88zGSahFF+7verzAAHL288Zr2ozwAEINnmx/P69cfVkzngQZr338lWwiBsAfWubYN0b4uP2QHN5kyOWbmTeHnsrkGhyqSqVEkxeg90UQA7AHmWGEbKZcu4UdfPb3542qTgMfcZKMoNWrUKPwgjU+45jltiXiEwja1nB+gTFA1z5DId/vuojlz+0BEkQCNV7yxbW6HWRv0X8ziPO5iSNUEbRozKH0uL6l1A38sT5jKrHnczJoFtGSpu716UXbob1D2GLqcIhnkWaVQREqpESaFL8TnoRew9sQy5osTtZXGucG3PKxvtdlxHnJ0H4Xrz32v6m8CUWyBi9x7NCXMzONw0jEexJr8sT9mIC2ajrob3F8t+u2NU05IgTwPoss1nazZRyfqnXOTGOGHLqreIoDpNMQPEdJ6HbnghkeJyqfCM0edBsyp8yfwmzufzwK4zmSJYl3JXxWDVFjQ/IHEaMy6mCyAj/ANQi96OFKd9OIrTMuT5KpikRkn7kzW20sbp04B2Xhny7iQyd4zMGPeENpJBUG/w9QMCOF585aeOZwby0hWUdSv8ARyfl4sGf9FoCjCVlNEHQStjnuRufbALNRqJToJaOfUH1EmnAqiSb3X9MJRUVS1jp37dDuOq6p62mNQ6mbs/Twvwnbj2bd21SumjZ1jAGnTvp1HmxOxwMzvHdULqVoeHmOmtdXPltix2O4WubVo5iVOWVFBB3dd9LelL4fcHBvj4hMMuUhj1Ex6WlZgAp6EmrZuuwxMEWSUSPcBrf2exMySRtjMAaS73WWYpKmiIiOiztRKihqNg+wIBwQ7eZ5M7OuajQhY/u1v8AFpJN1yANkD2wUj7O5YZSZpD306RkIurZSNrUbAkDr6YJr2eR8uV7sldI2T4gSzEMB1r9LxYxLFInFpiOmylYdSGndeccr72PyEkv30IoKKKu2ljYsEUCK8j6YC8X4l+0Z6SR4ygK92qupVno0TuNJHlR5b4m4PnpYGMaSVpBVmK2TpY6diRW23nhn4nxL9pyLftOXjcCgKe6YmlY7Aqt788Bw2sippCbbhNYxRyzkO44WWcQyPdHu2+An7tuoPkfXy88PfZbtRHmEGUzhCyihG/79bDSTyceXXCqYyuZeCRDMjQ6gIgX071+IkqOvP2xRzmQZC1JI0SEfGpEiXyv94fxLiqQCO3g1adwuI5mzN9DrTZw2d91qnC+B5uFxc4lgC1R2cEfCf7iMRcaiijZQjmKfVqCRGizfvaaKi+pNWOeFbs/9pUsQAlvMIORunA5c+T/ADo+pwzhslnyzR5go70WRzVMBQtGrf1G2CipbILb+am1GHTUzrkadRsjHEu1fcwggxySkUEDjdvlZ3xyva6QqD+zEX+9IK9eQJ/LfA/KZbMRTRo2UR0ujMiKukHazR6c+XI4alyq9RvjtgiI1CSeHg6FJ/F8xPmBTvoQfgQFVJ35sTqYfQYX14PFI9MH1AVZ5bC9/TGnS5IFSALvz3wv5zMZbLsTPLHuPhJBfz+Ebkf4YajmiiFgEu6CSRyV8v2XvbePw/hFX9On6+mLnFe44dlqZmM0m6RrzbcH2VfNj+eKHFftMJFZWMLtQeSrG2xCDYexxm/Ge0oDM7sZZm5km/qRyHoMLTYi5/dj1KtUuBZG9rVHK3x3PgAr3aHj7ktNOwaUjYdAOgUdB+u+M+mlLMWJsnc47zecaRtTGziHAooi27nG5KJW1YmyxxjKxuw+qN8F4eDFJI3RlVTRO97j5jDlxXiMmWMcUb08a2/oWpqs8hVCvliz9nXDVkySl1sd4bvlzVi1egFX64u/6t652lmfVrYylf4PwqegLbfIYj1NRGZS1/Co0kTmxjLyg/GOPujRM6aiVRpDdauZ0iuQBIwwcV7Xxvwp5iujUhjSO+Z+Hb0HP5YVmycudzAVBWkaWvku5L2fMXhd7W8TR3SGHeGBdCn9482b5n8qx8yljmLBbUan7LypndGHa77IBeHDsJka1zNQAGkX9T+WFGGIswUcyaxpXZ3hbO0WUTbXsx8l5u302+YxQrpA2O35blCwiG73Tu2YPjwjvCeyAzPdySO6d6GlYADZAajAsbEgX8xin2j7PHLZUZgOWBcqQU6XpUDf47s/I4fOI8Yy+TdtRshAqRgWzEjZQB6Ku/rhd4dw5+JKy5tysUDaUSM6QZW8bFyd2K6qHLriNQdtUydq7SMWSNW5jiRa7iucrmFNBIp8xXIompCSBVsaHz9MXl+z1pgXmkEDmiI4ja6hurOSN2B/drbDvEgFDlQ5AUAPljmRqBN4SqP1FUyiw0CHBRRxEEbhZXHnpYn71LWSP7uQUPhBp1o8ztqHt64Zc3wyUxhope8jkOok+E02/hKj9eWOe13B2F5mMXy75RuaHJ/deR8x7Yr9nOMGMGDwLHID3Lvsqvzo/wAJ3I9duuPAfSIw5m/5p9lqTJ2jBOzcb/dc8OyMevRLS0PhY+diweuGrsdERlVLG2Ox2AqifL6364V5uIywuQzo+4DAAEHzo8sGnjWKCsu0xkl8RQEHbkSC20YGw+WE5I3SMLb6/l0GvDngOvoeiBcQg0SSFpI4y8rsgKnxDY7tyv09cd8KziT/APhn1hZ0YahyUjxKSfcbYuycSmVBGdMR5udnstyCi6CgADfAzO5hXILSEuvgVYwIyQ9AsTytauthV4YjAzAX1CJd5gs4aceCi4NnXilOajKMRcZUH40BHSqB2sCxuMXeIZ6KZizQFhyL7WBfNQDqrkdvTEGSypTKyoSGj0t3fgVWRlLUfDzsr+eL3FslFEfvCWIVRpX2rp58/TBfSnxOGQnQ6ILI4qg2lbclBuM9iCsXfrQiX/eRm20cx3kZGlj6g3QHPCpmJKPiUSCviUdPVTuMO2S4jEngnSR4ydO8hIAOwBUMNh88fOJfZ/I8hOWMTRndVdirrfQNuCPK8aKjqaWpGSp7ruo0uplQa7DXfsm7eh1SjluOlT93mJUPpIy/leLEvbPMKAGz04HT7z/JOOM5k3CMGRlZXKMrLyKjffkf8cKfbAgd0FoL4jQ89rxSkwrIzOyQkIcf6gilOV9O3N8EwZrtdrB7zNzPfTvHP5DasBc12njXaOP51V+/U4Wo+e1k4O8O4comQTigdvbrvtXkCPXCraVpcGkkk9SjuxSVrC+KNrbcgKB87mJ9hSA+un8zinxLhqRIv3oeUk6kUWFHTxdSfIYaeKQoRtEymMkliCUcHkK6HqN6wvcZ4YQzOGJHkeY5DetsMOj7F+TZSxNNWNMriTbrwg+JsllGlkWNASzEAAAk7+g3OCPZrs62clKBgiqrPJIQSFRRbGhuTXIdcav2Q7Bw5LLTZts3CJD4I5dQGhGHr8Ezg1uDp3547sgEgbq3wTgy5eHL5VZo370i2pl8NlipB3UsdsWnyMjSMlKCp1SAsA0mkEqqb/Dtt1NXhSl4hl1kVznsrFHGNKpF3s7noWYlQGJF7iqvC3x3toUnlbKTF1lrxvFpZaFaV3IArqOm2Ib6Bz5MytMrmtZYFEe1faxYUaHLMC8hLTSLt8W+lT18rxnhOOmck2d8XeEcNM0gHQbsfIYpRRMp2ae0pFzpayUAak7BFeyXDLbvSOWy+/n8sbF9n3ZKVomzaSrG0ylY9UeukB58wRqIv2AwhZLhneERJ4FFajXIHYC/NjjQuD9oZJFVe9eFoho7tANFra1Wkkg15+WJE07HOJeLg8eCuVw9Ep200ftPUoVmOIiM3mwY5nJYu0bKtbqAjMvw0B674myMsmXjy8VqHm7yck7klhaCgCSSNQB6VhoXtE0oWGeCJzJ4FYnVEzUTTArqSwDViul4Gpw2fLUJlTuuUmYhLM+kHwIdQ1RxAbEre3ld4ox1UboREwWAWYZCRIXk7qrwLtvk10ocwXkkovK9gE+VnkAdgOWDkvGy+bECkaVi72RvIHZB6Xub8qxnHFuDxBLzEMcTH/eRmrIO+laAJPPTY64B5DvIwYVdm7xrI5aq2XWbJCgfhvEWTBmF9mklx43/ACytQMMgMju60bk7J37S9vVVWTL9fCZPivoQg/FfnhZyIZI9EnwS7KCbo7+Fj0bqK/ux2nDFU2W1yBgtjYDz0309Tvi5KI28LLamzVczfpveNPSfpxkdOQfWPwU+T9RNgmDadvcG5O7vt4Jy7Hdo48yv7JmCO8UUjNVSL5H+Mcj58xivxLI5aByofSw2BU0f13HvjPHgKGix06qWS9wegJHJh0PXDZwbjUZfTm1GtuU/RqFAP+6x/e5HbljL19I+N1iLOG/itNCInN9JgcSw8DcFSx8OeZtbFZUrcJYblvV7E+m2CfFeEZfLZNcxE1nVGTptrFhuW9Ejw2eWKR4fKCHi0CxZjDWwvfxV1xPkUhmSRJUSM8iRS8/UVt/jhBkoYe8L/T2Is4dI0Oa/u9AqqcbjaJpNEpjDNW1A7sGvoK1G/kd8R9yQHkzDatABOlr2+GxXyxX7N8IbvFYzLFHGx1SA3r/s8iDfM4YpMxASqMveMorvHUAMByochV9cEmbG1t29fahNDoZCI9RZLsqwnSYpBIGFkbEj3I5e2CnAgysCpauRBJIr+Y9MdSZaIEuYdQJ2jR2DeRKgUoPXf64u5MkOywRMyqobTM4QqSPmXX9MByGQdw+9GmqgI8rgSVc7T9k8pNl5Z5PupQpcurabYDbUCaN0By3xg3bKCu4aydSE7iiN98O/HuJmWQs58e2qPTpqgQtHfUo3o316YSe2eZLCAcwqtW3rj9CpopI6Idoei/PXva6q7o6q52S4BPLD3kEbOTJVjatIB52Njq54MJpgjaLN5Vmc0wY10vYEHaybJ9MImQ4xPEfupHU8hpJHp0xofEuIQcPmy8EkC5iVkjfMzTlmYa9yir+Ght1OBRiNjs5GqflnndEYQRY+/qiWV7MJmMrG8Mkk0TbNEni0PWrSS4tB0u6xxlIYeHyPK5EzhShyybhFNf0r7+1AH32x8l4lGsAycf3cBkB7y/GxJJAKnflQG2POp0yJEisN1jZj6HckjY3yA9cFlmilbmzgEbJWJk8DyzIbHcJVzn2jZoEd1HFl8uGDCFIwEat6c1b+tnATOdqXfLNl1SOON5DK4Rd2NnSCSSdK3QGGrM9mFaBQqrei2CH4j0PiJp+YCjnvhN4tw5IWZbJYGgNtv61XXtidDUNm2VSoozBa9tkLx9XHysXOHcMeZqXl1Plhlzg0XKVjjfI4MYLkr5lMo0zhVH8h6nDZAq5dAi1qPU+fmfQY6ymTEVRQrcjdT+rHoPTF1Ml3QJ+Mn4jV3/cFvA4aSSt1GjB15Vp9XBgwynvSne39R90xdlszF3Jgqnbd9W/eHzB6+3TFp+HyL3jQTPEzdNmDEDYWwJF4TJI+7orutg6Qd19U6ivLBrI9pCmnW3eJfxjqD0YdGHniBW4fPTSE9faCqdPNTV0RMeo5HI/OqZBN30cTSsVZmDQyA6GIAokgGu8U2p238hhk4dxafMZVok7vv6KkzBlUg6gr6QLIYDltveFWSgpipnR31qqLcsTHclV/Ejc9sHezfE0jDCMtNM/xA+FkCk/Ep3QWfneFmvscw2WdngMTy0bcJBjgkzThpHCR2R3zDwjfcRL+Mj0288NGW4Fl1T7pTINQtgdTE+ZHPc3t09MdcFzjK1RkqoUINTfCougL5D2xznpWSTvATdUXVx/cfXrilTYyyB2jDfqqVfhs9WezLwANhwpsxwRZB8GgWb0ndQOvLr/PA+Ls8jE6dQKksQWN+Vix88M3Z7jGamXdElVeZRqkrpsRTGvbFriPEEdwMsSZXUFmI8Ma3zb+LmAvO8aFuORCPtCbBZKfCJI5OzO6RW7NOxAF6GJUhl2v19/88sU8xwOaFWpGeJRuL1EDrpP4l9Of0xq/C80rzPCwGpUDCxWoHYkex2Py88FDw1Ry2Hl0OAuq4MRizEeR5TNI6ow+S7HeY4Kxrs9xIZch4VSVCD4TQO/7r9N/wnb2w28IycDj9oEoaWt4GUDQetA7mv3twcWe0/YuJiGi+6ndr80YDmXXpt+IUbrnhKz3D5ITcqMgvwuLKfJh8PzrGYq4GxvLSRcjflbGnnhrG3acjuRwUV4pEAzuwDSMbLfoPQAYg4VlmzMhVJIwQa8Z5nnsBvioucl0jVUwHnQf5MNj8xgnw7ieVVh43jdjQRo9yff4fneJ3ZvHGZUnuMMVtj7wuM1w/NQO6yDUFrxRm1I67bMpHzwQ4fIobWeg+InajvzwSz2QnjhZ6hAo1epiATtdECwN+dYB5CeHwFkuloXuPf54BK08i3kl4pTNGefEJdz/AAmXMTswR9RNBVTwKvo2qjfPCP2zjUSIF1UoKnUKIYE2CMawlxHWWEZYVpVRp8+nM+uPcU4Zks+iftYeN0BA0gg+LmwGm25Y0dLjTwwQPHd6jhZ6rwgNd2zN1hvD8wySKyuYypsOOa+o9cNfAey5zOahZpu8VjrdzZNLXxFvM+Hn54A/6uymSREBYJZDEadSg1qGroeeDL8X/ZMo2WQffOPvXv4Qdwq16dfU4t5c7Sb6KQ9xboBqmLtP2hEUpREWcxyKfRaG4rqeVm+Yxx2ez8c8QKgWGsrvasT0oVpIO3W7xnmRLaxpYhj1v64Ys9xyOFDDlVCltnkFnpR0+/mfliRLRtDRGwa9furlLVlvfeduOp4sir9qotc0LjWCAATsAVNnerB9fSsL/EJspGzLl4zMxNh3ul6gKoqx6tzrEcXZWU0SNKnq2xPy5/XB3hfBI4mUAGSVj4QBbH2UYbbPHAwMZqVyMMnrJDNMcrTydPcEFyPZ5pT3koCA/hA0364JtOqDuoB6EgWB/NsPPCuwEs5rNN3HIrCfjcdbPRelDfzrDc/YiPYCONA1agiDmvw/5/XBoYHTOzzHTovKnEIqFhiohd3L/ssdGpVbShWiQzsbJath7nyxebOMp0zROp+HUo9L5H03+uHPtpwAR/s3eMF1TKNtr2J6eR/LBXg/ZgTxnMSMSZHZiWGmxy68l6DzAHni4KkNOUHRZF0bpAXuFzdZm+ajZrVxR/eFGvPfEXci9MbIzsdIQEeP0YXt13xoWZ7KxsWWJCyC0eSl0ooFsFs7m63A2vFPLdjYlEkcUMiFdJMkmhqbfbrsAdwBZvmMI4hiELYiJbEJzD4Zo5A+IkFD+zvaOXJPokRyi7NEfjj62nmvpdHphwldWvP5Rl0TBY52C2yheTgDcMvIqelHpinm+ycEneM39K1VIg06a28K2RRNkg88Kz/tOQkbQ+hm/GBccnQahyD/AOd8Ypk8Ezzk3+a2L421QHD/AIHy6K4+TMjFyar8DfhFnblRI88RRymWMbrSkEFVF+9jmBXzxaz4d5I4SDUjHVpYKWAUvps8rA54+wcPjglEUJdYni1orMHJJcqpBHRhuAeVY6ER7LtOigGomJzZij3AeEGTU8cjJKtCTQ1WCNS7HkGBBBrbfHoNGVfu4X7wMWLo7qHDHe9R52eh88Lj8YC5pm1GkkjBZWKkqqASLa8xv9Rg7x/s3pDd3MZFNsqULIO9a7snyP1xzV0ToYmOe7uu4KpUdU2teRIdRoiGbiGaAA1wTx+JSeY9QyndT6H3xY4b23CLImbOmaLYpW738JTzVuh6b4C9mCDIRMzxFQQrM2ki66XpYEj1xy0Q3mk+8nNgORQCgkKEX8Irfz354UglfSi4OnA8fsu6mlGfszqEayuYN95I1u9X6DoF8lHl88XZJlVdyNP4r2FfPY4XY86QAWroN/8ADyxxnuORRyuW0yONIhBvQLFsd9i17egGEDFJUSF7iu2QXIYwLnM8Eybse4ZlkO+mA2o9WU+FR9LwBzUE8LrGYJJg4NFY7/5lsi9/PDFluJSlu+YwkVpagbrc1sdz8sK/Ge2s0kuqA92ifDTFSSDuTX6HbFOlzudl3A6o0tS+jb3nfVVe8UEr3jIynxIxK6TXVG2/LH1M46/uvR5tdn5qeXyw38F7ZLKgM8YkdY27zSEYkWoSwa3W/wA/fCDluFOZe7CS69VkUVpbsHyAK8vPpii6JpBJPvRIcaZpmj35amNe1XLXl42rycjl6EHE8fbEggiHl/GAfb4eWLidjYd/HJ5fFy2YmtuldccZvsXGCoWaUWd7o2LI6V1GJRfTE7fNOmopDw5K3bPMS8SdNu6RErT8RYk2SSANqA54BwdhdQBaXYc/DX53h4zvYxD4RIymjTBnO4AIu2que1fPCdnsggbSwYk70L9+R3PPFenqczQ2N1gPBSaiSji7wiJ9qhj4BlomvXZ35uNvpi/kMnGjDuYWZn+F9Jo3/G+wxBHMCoUmgq0KiBNX9cPE/FGljGuKQgqKLrpDKoG5BNDfHNTK9g1JPtsjUVZHOcsMbW296q5HsNK/izDiMHnHGdTefic8vlhu4ZwLLQAaYVFfiItuW/i+K/nhZ4fxMBrjYJexjaytjqKO3yvDFk+NR0VYgONigOonawRW5BHptjP1L6gnQ6dBp+fFe1Qlv+4boznOJRqgWSPVHVFzZ0eRs2a9ehxDk+NEBW70ZmLk7KtyR7bM4QkMpr4gPXfHIlBF8vy8sQjh6q5kjuKQrp1x0DXqCKbz3GHaPG3xaTaqRJTNcNEC+17jCLl4Y4yHkkfWFXc6dLUw8ueLU/ElaDKtcciAAGLxMVYUu6L4pGXe1IAs3gDn+z8WUdpJg8i92KYH42uvGa8B358qsYK8JzmVFRZXQpdBKdPMj1J3seWK1RihLM8QJvyNvahR0oG6t5lp9DhQEVvh37rTsdWqNL1E+p361WJ8pUcSxqtADne/qT5k88ccMeOSON9Y+8akJ2s77ep2ODMWStmFgkbEDmNr3xmKmaac94HfxT4yRiwVIZeyDe/Wj64mk4Oky6JF1Kea9Pf3wSTKUOXLHGcz6QLrkbSOQ8yb5AcycKNY+9xdcmU/1SBxn4Mn/XH/AOtsCov9oT/gQ/o2PuPY2Q/6x9vzUt3qlB8r8L/8RsaPF/RR/wDDT/pGPY9g/wCo/wDrweX0C9wD+SRD85/T5b3/AO5MX+K/0je4x9x7GXk/jZ7VoZfXUHAv9uj/AOE/6jHfaL44v+IP78fMex0P6+RXtP8Ayn86oTxzkfcf9LYUcxz/ALX88fcexTovUUvG/wCqLcP+BPaT/pw5L/Qx/wDBy3/UuPuPYNN6jkCl2Cl4b8A/rP8A9K4mb4k/z+N8fMexnpPWVDlQS8zhO+0L+kf+t/8Axj2PYpYf/Ik6v+NLOW5f8uNDz3/l0X/BH6nH3HsN1+zfNe4R/KqHGP6NfYfpgH2P/wDMYvZ/0x7HsLRfwv8AIqxiHrMWk5/4DiKX+mT/AD549j2M8Nkm3ZWs78Ev9XGMcV/2mP2bHsexcwj+35wgu2R7gX+wcO/9+P0GG3gn+2cb9x/0Nj7j2Kzufb/9JZ3P5wEwcD/o8n/7c/8AZgF2s/8AMMr8/wBcex7EmX1z5H5FEg9d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solidFill>
                <a:schemeClr val="tx1"/>
              </a:solidFill>
            </a:endParaRPr>
          </a:p>
        </p:txBody>
      </p:sp>
      <p:sp>
        <p:nvSpPr>
          <p:cNvPr id="32773" name="AutoShape 7" descr="data:image/jpeg;base64,/9j/4AAQSkZJRgABAQAAAQABAAD/2wCEAAkGBhQSERUUExQVFRUWGR8aGBcYGB8bHRwgICEaGhwiHB8cHiYfHBwjIR8dIi8gIycpLCwsHB8xNTAqNSYrLCkBCQoKDgwOGg8PGi4lHyUwLzU1MTA0LCksLjQvLC0sLCw0LzQsNC8sNCw0LCwvLCwsLCwsLCwsLCwsLCwsLCwsLP/AABEIAOEA4AMBIgACEQEDEQH/xAAbAAACAwEBAQAAAAAAAAAAAAAFBgMEBwIAAf/EAEgQAAICAAQDBgMFBAYIBQUAAAECAxEABBIhBTFBBhMiUWFxMoGRByNCobEUUmLRM3KCweHwFRY0Q3OSssIkNWN08RdTorPS/8QAGwEAAwEBAQEBAAAAAAAAAAAAAwQFBgIBAAf/xAA3EQABAwIFAQQJBAICAwAAAAABAAIDBBEFEiExQVETImFxFDKBkaGxwdHwBiMzQuHxFTQkUrL/2gAMAwEAAhEDEQA/ALP2bZnUuaTnU1j1BGm//wAcOyRGxQxnX2eQy5SaTvlfu3VbcqdI6qbrlvWNRiyx6/XH5xiMJNQS3UG3yV6V1jqoY42vz25EYurl9vcb4ljQCsSGM/L/AAxzDTEC5STpLrPe2fYiOMftmXTS8f8ASRp8Lx82peQZb1bc6OEP/R3eZkIjDRmLaO0u3oEi+moCxvzxvc0JroQeeMl7TdnzlZXy96VYd7lX/cproeqNX9kjGnw6pkhfmPHy/wAIrGNqYnU7udR5r7lOwbhtEjSp4fCwbWpN+TA0KPL9cdDsBpetaWvI90pB/reuH7sxxs5zLpKVonwSr1WRdmHpvv7HFqfLxQXLK6Itbu5r9cbL0sW1WZNK4OskLg3ZiVJSHCyROCrroq0P7pB2IoEY4z3YJlckJLLCTagSNsPIi7Bxezn2jxISmVhMn/qv4UJ/hX4mH0wsZ7tnmtep82YwDskdIvtVFm+eFpMUja7TU+9U4MBqZW5j3R1Oil4zwCCBrCwop/Czi689zeBkmdjjNRSyIN7ERci7sbHb+7BLL9q0LF5MjHIx3MgiCFz5k2Pri9D2iY2VyWRiHm5Mn1AFDBe3qJW92PTxCCaSlhdaWW58CLJVznG5WJKtmHtQLal9enTEuT7RTI6nTMwXoZBvYo9MM0vEIZSFzEUK2L7zLoUIvlQJo17YD9pOEnJxNMMwJVKa4j3YAbcCuexHUYC/04cBNRjCSNS+6GZjO6y7SQseigkbXe9qQbBrbA2SUHYpKPMsS4HrzOBP+usp5pGR1FEX9DiynbFTzhr2a/yIwr6ZVg3LWlOtosLfoHvCICdQ1QzbE8mJH5Hb6jBRODZpRGSh0udiAln03qjgLDxzLyL4iB5hh/m8FuF590K/suYYAG9AbWvr4GsDBP8AkwP5I7fJfO/T4eL00wd56FePAswabcb0NUiqR70KBxTnyUy7lSw6sQHHLqRvhmi7XMSf2uMOjdYlAoiqbQevsfPDnwqDLzoDCyTIOajZhYo6gdwffFKGuhkboVBqsNqqV37jfasojmcUBVEfCDIF+l1ftghFm5oyFUqGJA8MY/6jZrGmt2eTWv3a6N+W1UKHXbEE/BoMsjTOARHqYD6AAepOCmWADMQEkGSucAEj56eVWMbyFgAHm2AArdBY+pHt54M9l+G1C8sld7KLAPRei/PAjK6s1mKbdS2uU/Pwr6Dp7DD/AAZcb0u3L5Y/OMYrQ95DRa/y/wAreRw+h07YL67nz6JfyOa/ZSqMp7noSSdBPK/4ee/TB0r3h70j4QdC+4q/6xHLyvEOYyXeakItKqvrfyOOMnN3XgnsKPhkJ8J8gT+Ftq354iOcH94et8/zlCPVEHS11HoDZ5fXA3g8ZlBkNhCSUTltezHzvy6Ys/skkgtgVi3Ij6n1kP8A2/XAjgHasKvdzroYDZwLUi638tyBj5sbix2TUrwHTRNXF81mYmDxxJJCB471Fl9dK7ke1n0wHX7SQTtEsi8w6SaF23/3qrX1w4QznkOeBnHOyuXnskNFIebxHSTX7w+FvmMXKCWlMeWUadVJlEl+6l1vtVjW7gOxH++ir50TieH7YcvsGjcedPG1fLULwK432RzEa2EGbhuzpJR187Rfj+W/phPHEYmPgiZSAQfvGuwOWl1bl5Y00FFSPF4yp7ppW+sFrKfafk9IP3vt3TH25bYXO2vbPJZyAoolWWM95E7R7BgNwaJNMPCf8MZ7mQhBaVPCOisFZj5Ad2urHx4tgZfDGu6xGiB5aiACx9OWOqiOKBtidTwqGHQz1Ul4xYDc7AI12f7YT5dpHhRdMyi9YNBhyYAczWxvnt5YHcR4jLmZNTmTMSA0BzCk8gPwpjjLlpiQfAg/DdM3ufwj23wQzOckSogVSIb6UGlfmevvgtNhE0jQZTlHTn2qhW47S08h9GYHP5dx7AoDwVjtJKFJNGNOl+bn+7F5MlHDCrKi6zfi2J5UbJ3x8izQKhtSc9nsDl6emJIhJMzEFAq+Eycxqq6AGxrazit/4lEzMQAB71mJZ67EZLOJcTxwqTyBCGkB0gXRO52oUPnyxLCKRXSOYRDcyd0dJBI3J8vXDBlMnBDFFIiRS5hJAWeUEk7MLFchfLyx7LcUzDpKNSqqsCAtqNLjVsp3q7FYi1H6kG8Tb+eiowfp57tJTZLxKySIA4JokhTy6bVv61/PHHbrikM2RdMvqEeXCrR6s5BY2evtgtm+JNMBG5vew2nxbVZ8wOfvgf294acplpcs7K/eKssbVTfEthgPLofIemC02LurLtLbWBX1Zg4obOLr3KycZJ+7MgRu7B0l62B51fnjvhTxCaPvwxh1DvAvxFb8VetYYOyGUfv5IXvQ0MjFD8LUhKmjt5UcBspwfXlpp9ar3RQaDzbWSPD6irryx6bWBXNiHEdEc7R9mIC2rIu76rY5d0IkRDRTn8W3zqjvhXjlZTsSD6bHDv2tZsxl8pxOEkMipDPp5xyR7Ix8gwqieoxcDxcYga1CZpfhKrzJFnURtTEGr3BvHQaHLgvdGbpRyPaiRNm8a+R5/I4YeFcfidwyu0Mo6htJ+TDn7HCVmcm8blHUq4NFTzvHnyjqLKkDCklMx2o0Pgq8GKzRjK/vN6H7reeC/aFJGNOaAlUC+8Vacf1lGze4r2wI7YceTMzKuXbvF8J8PIsdlUfXGZcG7StEQHt08r3Hth14Nm1Eq5mAqxU3pYWL5eIdD64UlkmiYWO1B5VSlp6OeQTwjvN1y+PCfeEQjJqsPdvI5IaaRQCikmjZ6heW2L+W7V5V3ddWgxgklthQ5+3z54WIuKftEgzAjMckPhkjj8IcMdtTahYABN/LBifNRzMsUUYhzlhqkQkuvMNZ8G4/evl54gPomSOu/dIzPeXEv3RvhHFIcw/g1bixYqwPS75G98XM3l4W1QsyHVsUJFnby53gRL2MleR8wvdCUkUpFUDs3iSt6Ar5+eOOLdlZu4HdApMzhnMbAGgdidZIJryOBegRjVqAXjqp5MyYEeOUmwrGNz/vBWws7axyI67HE+T4RG+X0uo0sSSp5fFY9uhwK7QZthldObdXbwaou7UlTrADll2Sx59fPF5+Bs8Q7yQsgFhB4RXPxnm/1A9MLyQtjGYHc/lkQOJGpXT9taJ/8K4I6meAD6mT0vlitmO2spUse4SuSJqnf+1ppRt5GsJXCIxYKtHudiIUaj0Hrvi5xPNys2ieSXTVgLpjuuWrQL28vbH6HHgkLTYN0WXNe4jfVE819oWaFmOxdaQcqd9/PvNycLmc4y3jnng72SVgBqCICw2pUsty5sfLEZ4fEqvJrRUSmGoyFjuL5OBfTA/WBqmkGk8lQb6AeSrZJ1Hr649qTHRNysb3jsE/h1I/EJO8e4NSeihiyyxXJKRrNmhuFv8ACg/LEkWV7xtbsAVBKp+7tY93Pn0xJl4lsPPep/CEAspfIKBuWO1nBFuEs1mTVCh+FKAc7VZJsgX0xxGIaAekVZu87Dp7FQqamWuPoVALRjnr4lVcjkHkc0UU0SWkcRoOgstz38sGp+FZZAgAGYcfHIzl1uhtS+Ct9h7YpZnh6ifJOa0eKOnJa6tg+9gCzXQXg1BxNqMSBFNlmSIXuKs8q39MR8WxeSpt2ZIb7vDVNYZhDKd15AHEb3QS0GbalQM0VadOwKnyHne+CLcRgkjjUMF7otqWtiSTsAOg9fPCpNlmljSZQ2os4YHYczpa/I7j5HBrJxuKSOMPSbigCBsbF8ySW588SpW6am5+yvNyAhzBYeCtcd7QIkfdRxBBLp1SeVH8I52eV+uLvBVEmX702HZwp1AEfEoGmxsFBG/Ug4H8d4HcMLoshmL6WjNUBTGxpuun19MM8eT7nJxiiPFGi1vuXBb89r9MKSua2NrRuSg1Low2zb7odxEokqq6LJoWrYVdqASa6mj+eF/tnwqSfKTTI7ymlBWizBQ2qgbNoBZwazsimXVLIdLHwtR/hDbgeR6+WJouOjKGotLrZt2alUUWBYqDzA2GDUsssDmlnP4UvLDHPTkEd4cpD7DdoYnZxmWKMsPdow5EX1HmBitwns4pieIsro73q3U+EHofc/XFc8dy0UhmC65nbW+nZAdTEgem45eWLOT7XRSFU7tgdvETd+LUbr97qfbGhmmkMeRjPb09imU8EfbdpLILnjr7V9ynYg0yLmmjRgDIulqYeE14bDNZ2FdLxc4B2ZaF5gjS6EOvvD93ejdPPez64KcP4uInDyFqOr11AkgGhtYuvYYpcR4y66kVlqQ0gB6bbk3sbvf3welyzREvcbhCqc1PUWjYMp2J1t1QvJ5V3Iks/ePoL1Z2GonfYE/XEeaRULc/jOm6NjzPTriJc0UUqASvNqJoEfiU9CeXriLg6xtNolbT5B207mhzI2PvhoGJ0QaB3knWU8vaueSMu4QLi+RKPdUrbjl8/bBHspw/MyNI2VAd4l1tHqGplHPSp+Kutb4l7Q8DzSMbjLRX4WQBgR7ryP0wE4bxGTLzJLExV0YMpBrljgsOXK8LiKUtIcw6rQuF8TTM6XWlkjIOkjcEeh+Jb5g42Hsn2qXNLpaknQeJPMfvL5r+mMA7ZOI81HnMvSpmkE6qPwsbEi/Jw31wwcE4v3yLJGzRzJyZatSbG38J9cR6im7I3/r8lo43sxKOx0lHxW3cQ4mBqjVtJogsOY9EHNn36Dbrgdw2DNS5ZHafukKKfGoMlfi1MKCmr8yPPHPZTtDlWhD1WYXwyIfHLY226lTzB5b4+lmaGph3UQZmKMbJGpmGsjYACvCPb0xwyCws5Rzdpy226oHn5H0CJ4u5gZgwlrvQ4G412fCTsTqvasXZsrDGFOYlMlfAHawfLTGvhPpscRni08wlRI49zpCPqtEKjSz0CBd7JV4F5jgs2RDTQroA+KMyLIrdPCWAZT6DHhomk93RddoRuj3E/s2gkbvIScvIPxIoo/1l2BH0OFjj3YXPIpkPcz1z7vUHI57A7H2s41jRQwsduePtlcuAh+9mOiP02tm/sj86welxOqhI5SBomTuDQNSsfhInbcFUj6H8bb7n0X9cQidXkEhNIt92DyJ5aj87rFrNhdogG0UC5HPTdV7uxr5nBXL8J0MZHVAKAiVTq01z2rny3F4cFa1pNbOLn+oVuamcxjcMpTbl5+ioceimGThzUehC0i6GD3Ia1eLRVAe5vDB2eZs197K72ta9EesCueryBxX4vkZIcv3zpC+tgI4pFJYg7FgAdq51XLBfs/nVSVYpE1xMmoRxABelagKDdRuTiNV1Rq3NfILfZNU1M2jje2A3I5Sv2h1NmsxKjae7dVWth3bClK9KPP1vHXZ2UwTx3TISw1FSXAPIAj4gNhy64v8A7Gve5kEhGfMMwjfSCFO6BvEPByIqwKO2CXDOGmOSLMlJJUAfVICq2GCqojQkHT4b/tYHJaxbpa30RxUDsm3Gvu/2ouz3Z+IZH9o1PsshKjeyGYivLf0vfEPDuz+tCWFu0UTUGIJJAJ22236+WCfB+8jgmiHdssjuyJrIcBySVutN+vS8Vs7wUwxCR+9TUVDtLMhRb2GoLvWwXr0usIgve99jfXTyQ43vjcGvNgoeHB1kA2cp4tBdTsbU7hvI9cGu0XHVBiSNWZgdYUEVQBA9CLwmS8QiVzoRZSv4k2Q/2uo+WBuZ446sp7xEYAgLEouj0N2Tj0URleHW24VGaAPIe61vcE45fhuoAIw71gS3esTI9daXwqABsPLAWXhEWaXu2OksaOk/ivyujtY388AYe8lYuI5HPUs9f9w6friebs/PGLbLoBV7Op2q+n6Yqtw2oJDwDfyS/pVLG0xPlbb5JI7U8B/Y81Jl+8WQxmiyXXK69xyOPcG42uXGoQxvLdq7iwo9F5Xhmn4alkvlzZ51RO/nRvFPOcFy5obxHoGFfr/PFrtHxj9xhHsUP/jmSg9lKx3gDZE+zvanLOuiSMRyEUdOynnRXqp5bXXLFXiPGBD3chhDlWZaY7cgdxz9QcAM72Ylj8QGoeam/wD4wOzGedgAxNr6/rjhsUDu8wa+aA4VEF2SXA6EX9xVqfjrarRVT5X51z8sDXmJJJNk8ycdZicu2puZ9K9MRYO1obsl5ZXPOpuivDO02Yy+0UjKP3eY+h98TzdoBMwM8aMdrZQFJA8/PAPHsFbI5uyWLGk3IR3tLm8s65f9nMlqhEgfkG1E0gGwFYo8H4s2XkDry6jzGKhgYKGIOkkgHoSKv9RjjA3APBBRo3uicHNNiFreT44yac3l20uB4hVh05sjDzHMeuHb/TLZ5I3cnLZbV/SAahKRypuUagj8Q515YxPslxnQTEx8LfDfQ/440nsbP4myuox85Iyvl+NGB2YA7ixyJxFkd6KCHC4G3ktHOxtXEKmPfnwKfeFLHAcxRCx94pu7u413JO7En3xBPl/2uWnX7tL8J25qRR/iINmuQrqThLBzEWZlEFsU0nWqao1sEEshNhx0C9N6w0ZftaI4FDRO55ARePU3M3dMpO5JYeePhVRusSVHdG4bIPF9tEjNo7qFP4mMhB9l0ht8DuIdqTnJpZpNHdwqUj0aqrZpG8W93Q+WB2c4I+XLF3fTGC43H9mtuRJGBRbRHFFpZtRGsA/EL1N9WoYq4lTxMyxs3PyX2COe8vncNGD4lNXD+DhsqWlX7zMsDpUEuDtoVQOqij5c8EE4XK22Z2okBdhYB2J0k7n3xQjzbxt3hamKlWVBsATdL1J6E9cSS9qFyAjnnuQSEgRhdyBzPiO1HzxAxCoFU5sMA0GgKq0tNLSh1TMbOdwq/Gr76VQG3ChQzEgaQrAA3dXv88B4c2BG4jZkNrpfqST8ILdCT8gDhn4hBHmVWeOVm1DvGKJuWBACi/CQtkUBdLzxUi7NLNI75hlAA/omFK7EfhZHJCDbfzvbC7HsIs87fTwSkfaslzsGhVksVbTIlMy2LohhyPLY4my/DXMehJSoANA0QPLmOQx8zmTm1Ia75apApsqAORDVY/PATP8AFXssx7oRWDGVLEsKrUvKyaob7HC0FK+ofli25VyeqZHGHE6/XoibZAwxRZp2qJ1Botbsx6KNh66vLC1xjikuZYKxZx+CJdx7n94+p28sU5c9I2gMS8h2RSxpbN0o5KovoMEOFcKJn7lSdTECV1PiN3pVf3fM+Q3xeo8Oa9znk90c/ZL1tcaNje0AdK7YcN81Vy3DtZZHYEqLMaPQHPZ3G/qQo+YxNkez2YkRi8DRxgBgsIUEnlVk2DXiJJ68r2w95Ls7le7EbRRufDZCeKj4VojcFjsgu68Rx8yvA0lBjgiZ1WQxsFlbSukl3ss3hBcBRW58TVuMN9tkNoRYfFQZXvnOed1z8PchfBMvkIVKZvJsNINyOjOxqibKki+vShV1g9FwLhGZjlky7iLu71yRyMmjyLK3hr3G+Lq/ZurhmkKxMw8XcWDZNv4m/eoA+HkAPPFrMdgVOWeFJ5fG4ctIFktgwa22BYbdTjqOWW4uSlJWRkGwWRZiHUhlIJBHxAEBqYopUc/Fsa9RghB2bzvcspyUzKRfi0nr+6Td+mOu0+Vmy7dzM4LRusgCkgOtk+G/06HbD1wfth3JiizLd2hhsSOOb6qot0oEc/XGhnqXCNpbYqPDFdxvoVlz8I06liLwyjnFICo35WG3A9RYwJznCUmYo691NXSiG8iK5g+Yxq/EZVzmUkfNT5cNGA0EqMocMA2oVfI0Nr6+mM3laPMhae2F78nFVRrEw0rai7oxleOOqvQYo+C0c/fjPwWfZvKNG5RxRGIcPvEciJQYZtpVHgf94eY/vGEfNZZo3KMKKmjhaOQklrhZwRqukEQEkZzMdsfoUT7OcHjzLNGz6HI+78i3kfTDfwPsplxABMCzyloyVIpCoFG+Yonf54RuBzlMxEwvZ1O3uMahm4tAzQBsxy94NqADD+Rv5Yn10j2OsDof9fZO4dDFMO8NQgqdlImywhCN3xEyFydhLGQ4FdNS2NuhvCzxBEPDssyrTrJKjmufwMtnrVnGq8LiAnbUAO7mhkvzEmoE+9NRvyGBfEOxoGQ4hl0G8ExmjJHMaQ1D+zY+WBw1ljZx5Hx/2EKpp7E5drLIUeiCOmNJyOZMmWTMxkd7GQwA81+IH0ZbxmuHH7PuI0zxHfV4gPbDlay7M3T8K6wmW0hhOzh8eFqeS4uyAPJGBG6qweI61oi9waPzAOC2XjSW2XSSRtItWfY+2AvYPiAMUuWcau6a0HXu33H0NjBSTh4gcS5ZWKNfeRLtv0ZVPJhyIHMHGIqGASOYNDx0PRMOBY4tKF/aLBCiwKjajLITsbpE3I9tWnC/w/ILJ3krLeghF3NA/ETsdzdYH5iOZczU+sMiABXA8IO9itiDzvrhw7O8P15VBciRNcj6gBZLGqPMLp3+eNJiVQX3cD0T9FAKKma11tTfTbRQ8JXx6g6BvwhiAB6m+uFD7RtWYkifWZZFR1cIAY0Cm9mHM0bPyw/zTQJE0Uaag5C6tiCSRdk7mt+Xlhf+0Hg+iYTFSqTRLIFT4VkJQBTWwDAUOnPCuHCz+0SWKzl9rj7pm7Kdm5cvkYBIYSyg2CrB49RsjysX1GKoyML5gRJ3+pqBKG1Fk0SKpR7YMcW4rl8w1urkUV0oW1Fho2IUjxAsw3wHXgZLO8LnwC2icMsoWr2a6PI19LwGoaHTuc3n4rqjLWsu8kHg8LrKlsvmTGX7zRuD5dKNbHAT7Q8/FJOoWNUaMapmAFsxqrPWh+uCcfE1jjbMQr3kYQlnkOij0AFEk9MI5OqSMSEsXfXJ6geNh89hhiipphJa1s2nmnWyQPJqHa9mL38UU4Bwvw/tEmzPQjBHTfl1v+eOeGJOhkbu9LsraWZuTMwDGl3ruxpBsbE4tZ3jcjtSHSnTSAKB3q65gYmyveZlJGUxogbQ0snwswI8B0nwKRtrO11jeGCOlgyv2+awM1ZNXVJkbv8AJG+yPDMxn5XeWQjKibvNSDu9cgAWkI37tQKv3xp8MUcKUoWONR6ADqT/ADJxnL8RlKSQx5oxKNAURRhVy5FHRJzcI3/3QSu5xTzGS8bSS98wJY/fOWIBFMjBDpeFhuroLXqMQJJWk5miyoMjNrEp84h21y0ewLytZWokLbgBjv8ADsDfPz8sd8M7VRSxGRrj0/EpIJG1j4SQSfTrtjNOL5qVzphelCgmYEEBRyBCg63H4ZVCnzw78A7OkZFQIyr6lkVXItirB7crtbEc/bbAe843CIWNA1TM2Wjl0O8QLDddaDUvXruDjOftX4lG08EBKnSGaQc61aQvzNHFnth9pU0DGCODu5dIZmkYEKGBoqFJ1Hb8sZqH1eOaSy7eN2Piu/LmcaChp9pXmzQo9XMBdjd1WXKCtkU/LcUef+OKrcLB0lAUe61KbF+o6YvvmYhWlyCefhZevmdqrHUMdOp189w3t/PFwdlKLtsVMzvau87ArqAG0yLRViKAYDcexwC47w0ZjLDMRjxptKvlX8v09sEwKcG63PU18+lYnyR0TfwZhSD/AFlG/wAiDiDi9PkAqG7jfxC0mCVPaXo5D3XbeBWd5U06nfmOWNqkVGZq+GWK/etvrvjIeKZP9nzLL0R7HtzH5Y1XJSEiA6CA6tptqWmtlAvc7DGWxXvNY8eP3+i0eEDI6SNylyDWi6uckHd31uPxKfcb4Z8s7NKSeU0Cty5MAVN+ezD6YV+BwEmBbsBWP8RJJWvLrgmc3LGMswCXZiLO1Dqu4514RiO65dYfm/2VGojaVg2agKOyNzUlT7g1i1wPPmGeNx0YX7cjhm+13h6x8QLKAO+jSQqOjG1b6lb+eEtTjYNPaxgnkLINcYpLjgrZuHSNHnIXj0r3h7pgQapvEp262K+eNKZBsSQp5Xyxj8GfZsrFNvaBH+aEXXyBxqOT8RWVxqMm422jXoB0vfc/yxh8Ri1Djxce5aWuF3h45F1lLTs6zSMbIXSPFeyrSgE740w9ns5+xxIUhIRFtUZtTBV2ABFar6XjNOK6CMyIya1EDwlSfCgujuN7w25LMSAqyyaGUr94xdmfYE3b1pPKqxWqOzA7/X6LsRzOhiMZ2HxVr/Qjqsjyk5cJGZI9SbllBJBBFVXrfpip2l7ayZNYYvDm0ZF75JIQpaOgFs3v1o6R0w0TcWGahWHNw/dyEAsknXpdUwU//OFzjPA8y0tZZllg5DvIhIV9AzLyHvjiKqiisG/H7qbUdrM793/C7yLL3rHLwO0b24UAkhWqjZNUaNUemOoM53UzGKUpJQUxygsRRJ5FrA36YrQ5yeIAGXS9AEqAORPJKAAsnasWeKcYWaGMOtzCtU2kIDXkLJwk45nF7Tqq8cBAa0i7SOPqlntFndckiadBlMauu9FlJZ2U1RUgD188DcrljJNIQCe7T8zv+mC/HeIIywqqlj3hYyX4TSNsvtYvEPBARHmXvT4wLPoo2/P9Ma2ge+eeMvFiB+FSKpraXDpsmxdZDFVpZFhsrZOo3vsLIHka2s4c5M7DDCocCAIlKEamCknwhWFvr+Ill8fkBvhM4UzpJMEbQxFFgNTp49RZV5kEAAnyPXBvL5KCi+Zjb9oNl3ms6yeRUkAcqpdiPIYpVTTUzFhdYBZuFwp4Q4NvdRP2vCikRHC0Y2kDIUu7XwE0KO+khTfLbF9eOINOZmi1OK0MsgZb/DSg2GANagbrY4H5zKQyM1KgA21Rj+WxwFjmA1Ky2Ds4AoqwPOuljC76MRANkGh/sPqg+nPcSRxwmbJ9plWYusTzSEE95pRWIHQUQQgsDqfU4OQ/bNKw0plFLBdrl615BfyxnKtRNFvCLDHwkbG68x+u+O0kKo3MOUO+3UchhmhpY3seCO8EOaskJHRScb4tLm8ws0pBd9ttgFAJoD90eeKcynvXZ9yoFDkKrn/nyxeyOcjRw7khdBAeg2k2D5bXRX0vHuI5pHPehxYGwsbi+W3XHkd5aIsB1BQnkiQHqqjlrIDhxQ6bHrsfmf8ADHzIgfCSPMWfr9McQwnU9Vy1bnlvv9cSpkFkNvzHIjn/ACOKNPT3Y2am7ptqOCgPeLlr10k6MSlqCee98v78RZpdIBG5Rgw/Q/liT/Ryt4dbjf8AdHP6DBOHgVwsHINxtR5dDRrrhiTO+N7Zmgaea7p5BFKx8Z1BCTO2Mf3qtXxL+hOH7sZnO+yMVmzGSnsBuP1wn9tIvuoDt1/RcFfs/wA06ZWQogcd5Zt6OwHIdcYGrb2lILcH/C/RWHs8Rf4i/wAk8cE8LkV8Mlge9MPzwS4aVklnQgHu5L3HIP4636WSMKnDu04dvu0Lu3MAgVpodfM/pifL9rokzDOscjNMFDIviOqO1IA+m+Ipp5TmFv8Af5dO1DgTmBSv9s2WIzUT/vR6f+Un+5hjPhh5+0zjiZruWAZHQyI0bfEB4Ct/n9MIwxq6EOFOwO3ssjUi0pstG7LRmTI6edBx+V4K5Lspm5UXwaQQla5DXi5EVYrbA77PzeUe6+Mj8hh14N2pJy8F2raU/ArA6NQ2+8B39QMRartg9wiF9VpH1ZhgjcLbAbXSYsiyJmCoIW2CgnUwGkVZ88aF/q6kpiOWcBBCpfWWOpmUFd7PTfYCsIHCCWM6eIfDzAF2tX/nnhu4ZxJY8nlhEoWSRF7xl5jTa2fUkUMcVTsoIA5+i9izvghMZsbK/wAQ4ZEiBSA7MVtiOVeJq8uR5YbeFvcSEgC1B29sZ/ncwzqy6ncgFuVkCiDe3LfrhjkyeYRkAzNqTGld2Bzujtz5DyxAnhL2gE/NDrGEABx1XHGuJRJOS0WrUpQ7A3pI/mcL2aKt4oy+lCW7lwKqrobXtzFnHMHaqB80cu7yatbDWi7SHVuPDZF6elYmZAmYbQWCiiNdgjfl4tyMOxsdT5bj38o1OI5Iy0HW290scaz+sQgAaVfYj+IMCK6VttiLJRKWzCEDdwQTfkDgr2vTv+8zEUeiMKjlm8Osq1EqOfKxZ54BxS6ZSCDTqGFdSv8Agcbyle0VUb7WDmrOyMdJhk0YOrHXVjMZLTJFLqdNNEuh8aqDufarHseuNTy8ryZd1RdUiqSjOvgkJUlGBGxvr5YS4siraj4r7tWG+/i9Ooxb7Ldqf2JGjntoeaFbYrq5UvMqfTkffFKvhzDtGbjdZ6hnt+272Jmm7LRTR3JGsUzILePwlWoX7i+h5jGU8QyUqZl4cyFWRfhcKR3g9COft74dOOccmz0I7qKonY0Bfeko1cvwEmtvLri5wzhH7TGcvm/vtABV9QLQn9zWOZAAJxNhqCw2OreioTUweCRoVno4aASH1EDmCeV9aHMYn7pGFjYjzOxrDcv2fTJsssUyttcoZXUf2bDYl/8ApxJIw1yxqo/dBY8vWhi3FWU0be6LKO+inJSDPSMxjICnmDyvzHkcRQQSOCY8uWC/EyKaHXel+eNbyHYLJQ0XQyufxSG/ovJcHGyiiMooCjoF2xKqJKZ78zW7+xOx0sgFnFYTDVtuCWFN7DYD0rF4MYwpJGkG2rkL/wAnD1n/ALLIJCe71wtz1q19d7B2o4z2bgfdu8cxdzGxBUnYHldDntv7EYsUtS14yRi1klPTGPV5VmPjGXIpTT3dkH6DBPKySNDLWhgiksTzUMCNj03OB+TyK0QtAe2/rinLxBWUIjC2YISvUXbX7gAYLVPyQuLjwuKWLtZ2tYDqQhPbpAqxJd1fX0Axe+zmUtBmEETP3VS+Gr3paN9ARe2BXb11M2lDYRRd87PP6bYv/Zw7LFnCpI1RBRRo3fn7Ywz2j0PX81W+kkccQ7nl7gmOfh3deNbBOpdhZFU5oeR3Fe2Pi8OMLyyKPvIyp0LzXvAKAI8qUkdbOCfdiQqgLDXKyX7KpJ9Nrx6ObXHmJQtl5AR5lQxRb9eRxFEjgNfzX/atPsSAkL7RYwXikY/eSrq09QtLRP8AWOoj0AwnDDF2+zIbOuAbCBY/+VQCB87wujGnpQRC0HosdVODpnEdVofYyTRk2Ncy7fRcbX2ezuVGTyySBSVhS9cRPQXzX3xkHZ9K4ei7bg3f8Z0/340lsoqhVCDbYc+glrkf4R+WM/U1hgkcQL3J+CuVcQMMTDwAkSHul7vu2tpIjrUMzaSrbfFyBBO2DnZPILJlnZpQvdSsndBQb/EhJJuqcih5YVcyzRuY5TOrI4YQuoalNIzGRem4o+m++DvZrKGSeWANp7xVkHroOlh9CMd1N8rrcjzRKSQSU41tlO/gUVOQdA5AU2ptEZwbogbE0xrzwYk43GmXeSYsmh1ZQ6kMdGmqHW6P1wDzXBZYmYhiqr5m79dzsMBO13F9WWRWIYqXNj20g38+WJEcXbua2905NC2QB2ZBOGkRZ+DPSgiEz6jW5VW3UkDpveNI4zxSHVWhZFYAhqsEHcdMZ7PxOFcqY1mRn0ooAPlpuunTbDLBnYocpB38xj16tChQbGo0SaJA6Y0WNUjW5Oz1sFDwiRrg58n/ALW6KHiLHSwjHeQsDS6zqUFfEACNxe4F/wB2FJ3IQFT44jzHUV/eu+Hmfgc/LLFWJsnWRYvqvS/K8LPFsp3T2FZe5AilRwNVdGNbHrv1GD0chqaUZT3o/fZGDoqOtLD6kosfPj88U05BQ8CyCyWANg8tPO/ffbninnOH7a1Lgotq3Pz6cr/+cc9huLCJ2yztSvbRFjtY5r6Eiq9sEOL8JKyR6k8UrE6xOyageQGxQBbAII9epxoIK4PYHH2rM4lhpppy1vs/PBMfA5DPlzOiCWWQm2O2iTSEYN1AGkEULIODmXy4jjWGgSsYLEChewvbkSQThT7P55eHsQyTqjGpQytJvyWQMtqQBsRsaryw55WZWncqQwkjUqwOx0lgQDfqPriRO0xuOXZMxvzt1UbR86Hlf+GOsvBZ+n9+CCxgjcVj73Y8sBEmi7VU5fzo4+SkLWogA/SzVb4tdyo54HSZtJ9UYdQg2kNizfRb5D+L6Y6zX2XKJpDhT7T9ie+k7yHQhYfeMxoAivGdjq8NitvfEfEO2H7Gy5eMftRoldMgLIo5CQny6G7Nb4TOM9uM7MKkUJCLPg3Unag7AGx6UL9cPU8Uw74NglJnxnunVV+M8EjiBOXmOYO5OqJ1B6eFlUqd+vlhQSMQGV3/AAbEVW42Ne52w65t58vli88zGSahFF+7verzAAHL288Zr2ozwAEINnmx/P69cfVkzngQZr338lWwiBsAfWubYN0b4uP2QHN5kyOWbmTeHnsrkGhyqSqVEkxeg90UQA7AHmWGEbKZcu4UdfPb3542qTgMfcZKMoNWrUKPwgjU+45jltiXiEwja1nB+gTFA1z5DId/vuojlz+0BEkQCNV7yxbW6HWRv0X8ziPO5iSNUEbRozKH0uL6l1A38sT5jKrHnczJoFtGSpu716UXbob1D2GLqcIhnkWaVQREqpESaFL8TnoRew9sQy5osTtZXGucG3PKxvtdlxHnJ0H4Xrz32v6m8CUWyBi9x7NCXMzONw0jEexJr8sT9mIC2ajrob3F8t+u2NU05IgTwPoss1nazZRyfqnXOTGOGHLqreIoDpNMQPEdJ6HbnghkeJyqfCM0edBsyp8yfwmzufzwK4zmSJYl3JXxWDVFjQ/IHEaMy6mCyAj/ANQi96OFKd9OIrTMuT5KpikRkn7kzW20sbp04B2Xhny7iQyd4zMGPeENpJBUG/w9QMCOF585aeOZwby0hWUdSv8ARyfl4sGf9FoCjCVlNEHQStjnuRufbALNRqJToJaOfUH1EmnAqiSb3X9MJRUVS1jp37dDuOq6p62mNQ6mbs/Twvwnbj2bd21SumjZ1jAGnTvp1HmxOxwMzvHdULqVoeHmOmtdXPltix2O4WubVo5iVOWVFBB3dd9LelL4fcHBvj4hMMuUhj1Ex6WlZgAp6EmrZuuwxMEWSUSPcBrf2exMySRtjMAaS73WWYpKmiIiOiztRKihqNg+wIBwQ7eZ5M7OuajQhY/u1v8AFpJN1yANkD2wUj7O5YZSZpD306RkIurZSNrUbAkDr6YJr2eR8uV7sldI2T4gSzEMB1r9LxYxLFInFpiOmylYdSGndeccr72PyEkv30IoKKKu2ljYsEUCK8j6YC8X4l+0Z6SR4ygK92qupVno0TuNJHlR5b4m4PnpYGMaSVpBVmK2TpY6diRW23nhn4nxL9pyLftOXjcCgKe6YmlY7Aqt788Bw2sippCbbhNYxRyzkO44WWcQyPdHu2+An7tuoPkfXy88PfZbtRHmEGUzhCyihG/79bDSTyceXXCqYyuZeCRDMjQ6gIgX071+IkqOvP2xRzmQZC1JI0SEfGpEiXyv94fxLiqQCO3g1adwuI5mzN9DrTZw2d91qnC+B5uFxc4lgC1R2cEfCf7iMRcaiijZQjmKfVqCRGizfvaaKi+pNWOeFbs/9pUsQAlvMIORunA5c+T/ADo+pwzhslnyzR5go70WRzVMBQtGrf1G2CipbILb+am1GHTUzrkadRsjHEu1fcwggxySkUEDjdvlZ3xyva6QqD+zEX+9IK9eQJ/LfA/KZbMRTRo2UR0ujMiKukHazR6c+XI4alyq9RvjtgiI1CSeHg6FJ/F8xPmBTvoQfgQFVJ35sTqYfQYX14PFI9MH1AVZ5bC9/TGnS5IFSALvz3wv5zMZbLsTPLHuPhJBfz+Ebkf4YajmiiFgEu6CSRyV8v2XvbePw/hFX9On6+mLnFe44dlqZmM0m6RrzbcH2VfNj+eKHFftMJFZWMLtQeSrG2xCDYexxm/Ge0oDM7sZZm5km/qRyHoMLTYi5/dj1KtUuBZG9rVHK3x3PgAr3aHj7ktNOwaUjYdAOgUdB+u+M+mlLMWJsnc47zecaRtTGziHAooi27nG5KJW1YmyxxjKxuw+qN8F4eDFJI3RlVTRO97j5jDlxXiMmWMcUb08a2/oWpqs8hVCvliz9nXDVkySl1sd4bvlzVi1egFX64u/6t652lmfVrYylf4PwqegLbfIYj1NRGZS1/Co0kTmxjLyg/GOPujRM6aiVRpDdauZ0iuQBIwwcV7Xxvwp5iujUhjSO+Z+Hb0HP5YVmycudzAVBWkaWvku5L2fMXhd7W8TR3SGHeGBdCn9482b5n8qx8yljmLBbUan7LypndGHa77IBeHDsJka1zNQAGkX9T+WFGGIswUcyaxpXZ3hbO0WUTbXsx8l5u302+YxQrpA2O35blCwiG73Tu2YPjwjvCeyAzPdySO6d6GlYADZAajAsbEgX8xin2j7PHLZUZgOWBcqQU6XpUDf47s/I4fOI8Yy+TdtRshAqRgWzEjZQB6Ku/rhd4dw5+JKy5tysUDaUSM6QZW8bFyd2K6qHLriNQdtUydq7SMWSNW5jiRa7iucrmFNBIp8xXIompCSBVsaHz9MXl+z1pgXmkEDmiI4ja6hurOSN2B/drbDvEgFDlQ5AUAPljmRqBN4SqP1FUyiw0CHBRRxEEbhZXHnpYn71LWSP7uQUPhBp1o8ztqHt64Zc3wyUxhope8jkOok+E02/hKj9eWOe13B2F5mMXy75RuaHJ/deR8x7Yr9nOMGMGDwLHID3Lvsqvzo/wAJ3I9duuPAfSIw5m/5p9lqTJ2jBOzcb/dc8OyMevRLS0PhY+diweuGrsdERlVLG2Ox2AqifL6364V5uIywuQzo+4DAAEHzo8sGnjWKCsu0xkl8RQEHbkSC20YGw+WE5I3SMLb6/l0GvDngOvoeiBcQg0SSFpI4y8rsgKnxDY7tyv09cd8KziT/APhn1hZ0YahyUjxKSfcbYuycSmVBGdMR5udnstyCi6CgADfAzO5hXILSEuvgVYwIyQ9AsTytauthV4YjAzAX1CJd5gs4aceCi4NnXilOajKMRcZUH40BHSqB2sCxuMXeIZ6KZizQFhyL7WBfNQDqrkdvTEGSypTKyoSGj0t3fgVWRlLUfDzsr+eL3FslFEfvCWIVRpX2rp58/TBfSnxOGQnQ6ILI4qg2lbclBuM9iCsXfrQiX/eRm20cx3kZGlj6g3QHPCpmJKPiUSCviUdPVTuMO2S4jEngnSR4ydO8hIAOwBUMNh88fOJfZ/I8hOWMTRndVdirrfQNuCPK8aKjqaWpGSp7ruo0uplQa7DXfsm7eh1SjluOlT93mJUPpIy/leLEvbPMKAGz04HT7z/JOOM5k3CMGRlZXKMrLyKjffkf8cKfbAgd0FoL4jQ89rxSkwrIzOyQkIcf6gilOV9O3N8EwZrtdrB7zNzPfTvHP5DasBc12njXaOP51V+/U4Wo+e1k4O8O4comQTigdvbrvtXkCPXCraVpcGkkk9SjuxSVrC+KNrbcgKB87mJ9hSA+un8zinxLhqRIv3oeUk6kUWFHTxdSfIYaeKQoRtEymMkliCUcHkK6HqN6wvcZ4YQzOGJHkeY5DetsMOj7F+TZSxNNWNMriTbrwg+JsllGlkWNASzEAAAk7+g3OCPZrs62clKBgiqrPJIQSFRRbGhuTXIdcav2Q7Bw5LLTZts3CJD4I5dQGhGHr8Ezg1uDp3547sgEgbq3wTgy5eHL5VZo370i2pl8NlipB3UsdsWnyMjSMlKCp1SAsA0mkEqqb/Dtt1NXhSl4hl1kVznsrFHGNKpF3s7noWYlQGJF7iqvC3x3toUnlbKTF1lrxvFpZaFaV3IArqOm2Ib6Bz5MytMrmtZYFEe1faxYUaHLMC8hLTSLt8W+lT18rxnhOOmck2d8XeEcNM0gHQbsfIYpRRMp2ae0pFzpayUAak7BFeyXDLbvSOWy+/n8sbF9n3ZKVomzaSrG0ylY9UeukB58wRqIv2AwhZLhneERJ4FFajXIHYC/NjjQuD9oZJFVe9eFoho7tANFra1Wkkg15+WJE07HOJeLg8eCuVw9Ep200ftPUoVmOIiM3mwY5nJYu0bKtbqAjMvw0B674myMsmXjy8VqHm7yck7klhaCgCSSNQB6VhoXtE0oWGeCJzJ4FYnVEzUTTArqSwDViul4Gpw2fLUJlTuuUmYhLM+kHwIdQ1RxAbEre3ld4ox1UboREwWAWYZCRIXk7qrwLtvk10ocwXkkovK9gE+VnkAdgOWDkvGy+bECkaVi72RvIHZB6Xub8qxnHFuDxBLzEMcTH/eRmrIO+laAJPPTY64B5DvIwYVdm7xrI5aq2XWbJCgfhvEWTBmF9mklx43/ACytQMMgMju60bk7J37S9vVVWTL9fCZPivoQg/FfnhZyIZI9EnwS7KCbo7+Fj0bqK/ux2nDFU2W1yBgtjYDz0309Tvi5KI28LLamzVczfpveNPSfpxkdOQfWPwU+T9RNgmDadvcG5O7vt4Jy7Hdo48yv7JmCO8UUjNVSL5H+Mcj58xivxLI5aByofSw2BU0f13HvjPHgKGix06qWS9wegJHJh0PXDZwbjUZfTm1GtuU/RqFAP+6x/e5HbljL19I+N1iLOG/itNCInN9JgcSw8DcFSx8OeZtbFZUrcJYblvV7E+m2CfFeEZfLZNcxE1nVGTptrFhuW9Ejw2eWKR4fKCHi0CxZjDWwvfxV1xPkUhmSRJUSM8iRS8/UVt/jhBkoYe8L/T2Is4dI0Oa/u9AqqcbjaJpNEpjDNW1A7sGvoK1G/kd8R9yQHkzDatABOlr2+GxXyxX7N8IbvFYzLFHGx1SA3r/s8iDfM4YpMxASqMveMorvHUAMByochV9cEmbG1t29fahNDoZCI9RZLsqwnSYpBIGFkbEj3I5e2CnAgysCpauRBJIr+Y9MdSZaIEuYdQJ2jR2DeRKgUoPXf64u5MkOywRMyqobTM4QqSPmXX9MByGQdw+9GmqgI8rgSVc7T9k8pNl5Z5PupQpcurabYDbUCaN0By3xg3bKCu4aydSE7iiN98O/HuJmWQs58e2qPTpqgQtHfUo3o316YSe2eZLCAcwqtW3rj9CpopI6Idoei/PXva6q7o6q52S4BPLD3kEbOTJVjatIB52Njq54MJpgjaLN5Vmc0wY10vYEHaybJ9MImQ4xPEfupHU8hpJHp0xofEuIQcPmy8EkC5iVkjfMzTlmYa9yir+Ght1OBRiNjs5GqflnndEYQRY+/qiWV7MJmMrG8Mkk0TbNEni0PWrSS4tB0u6xxlIYeHyPK5EzhShyybhFNf0r7+1AH32x8l4lGsAycf3cBkB7y/GxJJAKnflQG2POp0yJEisN1jZj6HckjY3yA9cFlmilbmzgEbJWJk8DyzIbHcJVzn2jZoEd1HFl8uGDCFIwEat6c1b+tnATOdqXfLNl1SOON5DK4Rd2NnSCSSdK3QGGrM9mFaBQqrei2CH4j0PiJp+YCjnvhN4tw5IWZbJYGgNtv61XXtidDUNm2VSoozBa9tkLx9XHysXOHcMeZqXl1Plhlzg0XKVjjfI4MYLkr5lMo0zhVH8h6nDZAq5dAi1qPU+fmfQY6ymTEVRQrcjdT+rHoPTF1Ml3QJ+Mn4jV3/cFvA4aSSt1GjB15Vp9XBgwynvSne39R90xdlszF3Jgqnbd9W/eHzB6+3TFp+HyL3jQTPEzdNmDEDYWwJF4TJI+7orutg6Qd19U6ivLBrI9pCmnW3eJfxjqD0YdGHniBW4fPTSE9faCqdPNTV0RMeo5HI/OqZBN30cTSsVZmDQyA6GIAokgGu8U2p238hhk4dxafMZVok7vv6KkzBlUg6gr6QLIYDltveFWSgpipnR31qqLcsTHclV/Ejc9sHezfE0jDCMtNM/xA+FkCk/Ep3QWfneFmvscw2WdngMTy0bcJBjgkzThpHCR2R3zDwjfcRL+Mj0288NGW4Fl1T7pTINQtgdTE+ZHPc3t09MdcFzjK1RkqoUINTfCougL5D2xznpWSTvATdUXVx/cfXrilTYyyB2jDfqqVfhs9WezLwANhwpsxwRZB8GgWb0ndQOvLr/PA+Ls8jE6dQKksQWN+Vix88M3Z7jGamXdElVeZRqkrpsRTGvbFriPEEdwMsSZXUFmI8Ma3zb+LmAvO8aFuORCPtCbBZKfCJI5OzO6RW7NOxAF6GJUhl2v19/88sU8xwOaFWpGeJRuL1EDrpP4l9Of0xq/C80rzPCwGpUDCxWoHYkex2Py88FDw1Ry2Hl0OAuq4MRizEeR5TNI6ow+S7HeY4Kxrs9xIZch4VSVCD4TQO/7r9N/wnb2w28IycDj9oEoaWt4GUDQetA7mv3twcWe0/YuJiGi+6ndr80YDmXXpt+IUbrnhKz3D5ITcqMgvwuLKfJh8PzrGYq4GxvLSRcjflbGnnhrG3acjuRwUV4pEAzuwDSMbLfoPQAYg4VlmzMhVJIwQa8Z5nnsBvioucl0jVUwHnQf5MNj8xgnw7ieVVh43jdjQRo9yff4fneJ3ZvHGZUnuMMVtj7wuM1w/NQO6yDUFrxRm1I67bMpHzwQ4fIobWeg+InajvzwSz2QnjhZ6hAo1epiATtdECwN+dYB5CeHwFkuloXuPf54BK08i3kl4pTNGefEJdz/AAmXMTswR9RNBVTwKvo2qjfPCP2zjUSIF1UoKnUKIYE2CMawlxHWWEZYVpVRp8+nM+uPcU4Zks+iftYeN0BA0gg+LmwGm25Y0dLjTwwQPHd6jhZ6rwgNd2zN1hvD8wySKyuYypsOOa+o9cNfAey5zOahZpu8VjrdzZNLXxFvM+Hn54A/6uymSREBYJZDEadSg1qGroeeDL8X/ZMo2WQffOPvXv4Qdwq16dfU4t5c7Sb6KQ9xboBqmLtP2hEUpREWcxyKfRaG4rqeVm+Yxx2ez8c8QKgWGsrvasT0oVpIO3W7xnmRLaxpYhj1v64Ys9xyOFDDlVCltnkFnpR0+/mfliRLRtDRGwa9furlLVlvfeduOp4sir9qotc0LjWCAATsAVNnerB9fSsL/EJspGzLl4zMxNh3ul6gKoqx6tzrEcXZWU0SNKnq2xPy5/XB3hfBI4mUAGSVj4QBbH2UYbbPHAwMZqVyMMnrJDNMcrTydPcEFyPZ5pT3koCA/hA0364JtOqDuoB6EgWB/NsPPCuwEs5rNN3HIrCfjcdbPRelDfzrDc/YiPYCONA1agiDmvw/5/XBoYHTOzzHTovKnEIqFhiohd3L/ssdGpVbShWiQzsbJath7nyxebOMp0zROp+HUo9L5H03+uHPtpwAR/s3eMF1TKNtr2J6eR/LBXg/ZgTxnMSMSZHZiWGmxy68l6DzAHni4KkNOUHRZF0bpAXuFzdZm+ajZrVxR/eFGvPfEXci9MbIzsdIQEeP0YXt13xoWZ7KxsWWJCyC0eSl0ooFsFs7m63A2vFPLdjYlEkcUMiFdJMkmhqbfbrsAdwBZvmMI4hiELYiJbEJzD4Zo5A+IkFD+zvaOXJPokRyi7NEfjj62nmvpdHphwldWvP5Rl0TBY52C2yheTgDcMvIqelHpinm+ycEneM39K1VIg06a28K2RRNkg88Kz/tOQkbQ+hm/GBccnQahyD/AOd8Ypk8Ezzk3+a2L421QHD/AIHy6K4+TMjFyar8DfhFnblRI88RRymWMbrSkEFVF+9jmBXzxaz4d5I4SDUjHVpYKWAUvps8rA54+wcPjglEUJdYni1orMHJJcqpBHRhuAeVY6ER7LtOigGomJzZij3AeEGTU8cjJKtCTQ1WCNS7HkGBBBrbfHoNGVfu4X7wMWLo7qHDHe9R52eh88Lj8YC5pm1GkkjBZWKkqqASLa8xv9Rg7x/s3pDd3MZFNsqULIO9a7snyP1xzV0ToYmOe7uu4KpUdU2teRIdRoiGbiGaAA1wTx+JSeY9QyndT6H3xY4b23CLImbOmaLYpW738JTzVuh6b4C9mCDIRMzxFQQrM2ki66XpYEj1xy0Q3mk+8nNgORQCgkKEX8Irfz354UglfSi4OnA8fsu6mlGfszqEayuYN95I1u9X6DoF8lHl88XZJlVdyNP4r2FfPY4XY86QAWroN/8ADyxxnuORRyuW0yONIhBvQLFsd9i17egGEDFJUSF7iu2QXIYwLnM8Eybse4ZlkO+mA2o9WU+FR9LwBzUE8LrGYJJg4NFY7/5lsi9/PDFluJSlu+YwkVpagbrc1sdz8sK/Ge2s0kuqA92ifDTFSSDuTX6HbFOlzudl3A6o0tS+jb3nfVVe8UEr3jIynxIxK6TXVG2/LH1M46/uvR5tdn5qeXyw38F7ZLKgM8YkdY27zSEYkWoSwa3W/wA/fCDluFOZe7CS69VkUVpbsHyAK8vPpii6JpBJPvRIcaZpmj35amNe1XLXl42rycjl6EHE8fbEggiHl/GAfb4eWLidjYd/HJ5fFy2YmtuldccZvsXGCoWaUWd7o2LI6V1GJRfTE7fNOmopDw5K3bPMS8SdNu6RErT8RYk2SSANqA54BwdhdQBaXYc/DX53h4zvYxD4RIymjTBnO4AIu2que1fPCdnsggbSwYk70L9+R3PPFenqczQ2N1gPBSaiSji7wiJ9qhj4BlomvXZ35uNvpi/kMnGjDuYWZn+F9Jo3/G+wxBHMCoUmgq0KiBNX9cPE/FGljGuKQgqKLrpDKoG5BNDfHNTK9g1JPtsjUVZHOcsMbW296q5HsNK/izDiMHnHGdTefic8vlhu4ZwLLQAaYVFfiItuW/i+K/nhZ4fxMBrjYJexjaytjqKO3yvDFk+NR0VYgONigOonawRW5BHptjP1L6gnQ6dBp+fFe1Qlv+4boznOJRqgWSPVHVFzZ0eRs2a9ehxDk+NEBW70ZmLk7KtyR7bM4QkMpr4gPXfHIlBF8vy8sQjh6q5kjuKQrp1x0DXqCKbz3GHaPG3xaTaqRJTNcNEC+17jCLl4Y4yHkkfWFXc6dLUw8ueLU/ElaDKtcciAAGLxMVYUu6L4pGXe1IAs3gDn+z8WUdpJg8i92KYH42uvGa8B358qsYK8JzmVFRZXQpdBKdPMj1J3seWK1RihLM8QJvyNvahR0oG6t5lp9DhQEVvh37rTsdWqNL1E+p361WJ8pUcSxqtADne/qT5k88ccMeOSON9Y+8akJ2s77ep2ODMWStmFgkbEDmNr3xmKmaac94HfxT4yRiwVIZeyDe/Wj64mk4Oky6JF1Kea9Pf3wSTKUOXLHGcz6QLrkbSOQ8yb5AcycKNY+9xdcmU/1SBxn4Mn/XH/AOtsCov9oT/gQ/o2PuPY2Q/6x9vzUt3qlB8r8L/8RsaPF/RR/wDDT/pGPY9g/wCo/wDrweX0C9wD+SRD85/T5b3/AO5MX+K/0je4x9x7GXk/jZ7VoZfXUHAv9uj/AOE/6jHfaL44v+IP78fMex0P6+RXtP8Ayn86oTxzkfcf9LYUcxz/ALX88fcexTovUUvG/wCqLcP+BPaT/pw5L/Qx/wDBy3/UuPuPYNN6jkCl2Cl4b8A/rP8A9K4mb4k/z+N8fMexnpPWVDlQS8zhO+0L+kf+t/8Axj2PYpYf/Ik6v+NLOW5f8uNDz3/l0X/BH6nH3HsN1+zfNe4R/KqHGP6NfYfpgH2P/wDMYvZ/0x7HsLRfwv8AIqxiHrMWk5/4DiKX+mT/AD549j2M8Nkm3ZWs78Ev9XGMcV/2mP2bHsexcwj+35wgu2R7gX+wcO/9+P0GG3gn+2cb9x/0Nj7j2Kzufb/9JZ3P5wEwcD/o8n/7c/8AZgF2s/8AMMr8/wBcex7EmX1z5H5FEg9df//Z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solidFill>
                <a:schemeClr val="tx1"/>
              </a:solidFill>
            </a:endParaRPr>
          </a:p>
        </p:txBody>
      </p:sp>
      <p:pic>
        <p:nvPicPr>
          <p:cNvPr id="3277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221163"/>
            <a:ext cx="213360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zh-TW" altLang="en-US" sz="6600" smtClean="0">
                <a:solidFill>
                  <a:srgbClr val="FF0000"/>
                </a:solidFill>
                <a:latin typeface="新細明體" pitchFamily="18" charset="-120"/>
              </a:rPr>
              <a:t>心病還需心藥醫</a:t>
            </a:r>
            <a:endParaRPr lang="zh-TW" altLang="en-US" sz="6600" smtClean="0">
              <a:latin typeface="新細明體" pitchFamily="18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827584" y="1600200"/>
          <a:ext cx="7859216" cy="4781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3796" name="投影片編號版面配置區 1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15C0B1D5-4ACD-43F0-9EDB-5A13A23A760A}" type="slidenum">
              <a:rPr kumimoji="0" lang="zh-TW" altLang="en-US" sz="1200">
                <a:solidFill>
                  <a:schemeClr val="tx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31</a:t>
            </a:fld>
            <a:endParaRPr kumimoji="0" lang="en-US" altLang="zh-TW" sz="1200">
              <a:solidFill>
                <a:schemeClr val="tx1"/>
              </a:solidFill>
            </a:endParaRPr>
          </a:p>
        </p:txBody>
      </p:sp>
      <p:sp>
        <p:nvSpPr>
          <p:cNvPr id="33797" name="文字方塊 2"/>
          <p:cNvSpPr txBox="1">
            <a:spLocks noChangeArrowheads="1"/>
          </p:cNvSpPr>
          <p:nvPr/>
        </p:nvSpPr>
        <p:spPr bwMode="auto">
          <a:xfrm>
            <a:off x="5435600" y="5029200"/>
            <a:ext cx="3816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zh-TW" altLang="en-US" sz="2000">
                <a:solidFill>
                  <a:schemeClr val="tx1"/>
                </a:solidFill>
              </a:rPr>
              <a:t>用正面積極的思想引發正能量</a:t>
            </a:r>
            <a:endParaRPr lang="en-US" altLang="zh-TW" sz="20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zh-TW" altLang="en-US" sz="2000" b="1">
                <a:solidFill>
                  <a:srgbClr val="FF0000"/>
                </a:solidFill>
              </a:rPr>
              <a:t>健身健心運動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標題 2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775" cy="2344738"/>
          </a:xfrm>
        </p:spPr>
        <p:txBody>
          <a:bodyPr/>
          <a:lstStyle/>
          <a:p>
            <a:pPr algn="ctr"/>
            <a:r>
              <a:rPr lang="zh-TW" altLang="en-US" sz="6600" smtClean="0">
                <a:solidFill>
                  <a:srgbClr val="FF0000"/>
                </a:solidFill>
                <a:latin typeface="新細明體" pitchFamily="18" charset="-120"/>
              </a:rPr>
              <a:t>老</a:t>
            </a:r>
            <a:endParaRPr lang="zh-HK" altLang="en-US" sz="6600" smtClean="0">
              <a:solidFill>
                <a:srgbClr val="FF0000"/>
              </a:solidFill>
              <a:latin typeface="新細明體" pitchFamily="18" charset="-120"/>
            </a:endParaRPr>
          </a:p>
        </p:txBody>
      </p:sp>
      <p:sp>
        <p:nvSpPr>
          <p:cNvPr id="34820" name="投影片編號版面配置區 3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A983D772-A78B-44B6-868D-EDA3C63129F5}" type="slidenum">
              <a:rPr kumimoji="0" lang="zh-TW" altLang="en-US" sz="1200">
                <a:solidFill>
                  <a:srgbClr val="D1EAEE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32</a:t>
            </a:fld>
            <a:endParaRPr kumimoji="0" lang="en-US" altLang="zh-TW" sz="1200">
              <a:solidFill>
                <a:srgbClr val="D1EAEE"/>
              </a:solidFill>
            </a:endParaRPr>
          </a:p>
        </p:txBody>
      </p:sp>
      <p:pic>
        <p:nvPicPr>
          <p:cNvPr id="34821" name="Picture 7" descr="C:\Users\user\Dropbox\Photos\佛教圖片\身心禪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516563"/>
            <a:ext cx="123825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lum bright="-6000" contrast="-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13" y="836613"/>
            <a:ext cx="3776662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900" smtClean="0">
                <a:solidFill>
                  <a:srgbClr val="FF0000"/>
                </a:solidFill>
                <a:ea typeface="文鼎粗行楷"/>
                <a:cs typeface="文鼎粗行楷"/>
              </a:rPr>
              <a:t>老</a:t>
            </a:r>
          </a:p>
        </p:txBody>
      </p:sp>
      <p:pic>
        <p:nvPicPr>
          <p:cNvPr id="35844" name="Picture 4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1700213"/>
            <a:ext cx="7556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4652963"/>
            <a:ext cx="65087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13" y="3789363"/>
            <a:ext cx="65087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7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5" y="2997200"/>
            <a:ext cx="8096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8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425" y="2781300"/>
            <a:ext cx="109061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9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4076700"/>
            <a:ext cx="8699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0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0" y="3141663"/>
            <a:ext cx="1214438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Picture 11">
            <a:hlinkClick r:id="rId18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2636838"/>
            <a:ext cx="112553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Picture 12">
            <a:hlinkClick r:id="rId20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63" y="3429000"/>
            <a:ext cx="1230312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women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9363" y="1412875"/>
            <a:ext cx="3925887" cy="502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67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0000FF"/>
                </a:solidFill>
              </a:rPr>
              <a:t>朋友，你認識自己嗎？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0000FF"/>
                </a:solidFill>
              </a:rPr>
              <a:t>端粒</a:t>
            </a:r>
          </a:p>
        </p:txBody>
      </p:sp>
      <p:sp>
        <p:nvSpPr>
          <p:cNvPr id="37891" name="副標題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00B050"/>
                </a:solidFill>
              </a:rPr>
              <a:t>延長</a:t>
            </a:r>
            <a:r>
              <a:rPr lang="en-US" altLang="zh-TW" smtClean="0">
                <a:solidFill>
                  <a:srgbClr val="00B050"/>
                </a:solidFill>
              </a:rPr>
              <a:t>DNA</a:t>
            </a:r>
            <a:r>
              <a:rPr lang="zh-TW" altLang="en-US" smtClean="0">
                <a:solidFill>
                  <a:srgbClr val="00B050"/>
                </a:solidFill>
              </a:rPr>
              <a:t>端粒是減緩衰老的關鍵</a:t>
            </a:r>
            <a:endParaRPr lang="en-US" altLang="zh-TW" smtClean="0">
              <a:solidFill>
                <a:srgbClr val="00B050"/>
              </a:solidFill>
            </a:endParaRPr>
          </a:p>
          <a:p>
            <a:r>
              <a:rPr lang="zh-TW" altLang="en-US" sz="2800" smtClean="0">
                <a:solidFill>
                  <a:srgbClr val="00B050"/>
                </a:solidFill>
              </a:rPr>
              <a:t>端粒會聽你的行為，聽你的心態。有壓力的生活方式，會令端粒縮短，最終導致更多的細胞死亡和加速老化</a:t>
            </a:r>
            <a:r>
              <a:rPr lang="zh-TW" altLang="en-US" smtClean="0">
                <a:solidFill>
                  <a:srgbClr val="00B050"/>
                </a:solidFill>
              </a:rPr>
              <a:t>。</a:t>
            </a:r>
          </a:p>
          <a:p>
            <a:endParaRPr lang="zh-TW" altLang="en-US" smtClean="0">
              <a:solidFill>
                <a:srgbClr val="00B050"/>
              </a:solidFill>
            </a:endParaRPr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33375"/>
            <a:ext cx="2760662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32463"/>
            <a:ext cx="135890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標題 2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775" cy="2344738"/>
          </a:xfrm>
        </p:spPr>
        <p:txBody>
          <a:bodyPr/>
          <a:lstStyle/>
          <a:p>
            <a:pPr algn="ctr"/>
            <a:r>
              <a:rPr lang="zh-TW" altLang="en-US" sz="6600" smtClean="0">
                <a:solidFill>
                  <a:srgbClr val="FF0000"/>
                </a:solidFill>
                <a:latin typeface="新細明體" pitchFamily="18" charset="-120"/>
              </a:rPr>
              <a:t>死</a:t>
            </a:r>
            <a:endParaRPr lang="zh-HK" altLang="en-US" sz="6600" smtClean="0">
              <a:solidFill>
                <a:srgbClr val="FF0000"/>
              </a:solidFill>
              <a:latin typeface="新細明體" pitchFamily="18" charset="-120"/>
            </a:endParaRPr>
          </a:p>
        </p:txBody>
      </p:sp>
      <p:sp>
        <p:nvSpPr>
          <p:cNvPr id="38916" name="投影片編號版面配置區 3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19192252-6FE5-43AC-86C9-776E950E40AF}" type="slidenum">
              <a:rPr kumimoji="0" lang="zh-TW" altLang="en-US" sz="1200">
                <a:solidFill>
                  <a:srgbClr val="D1EAEE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36</a:t>
            </a:fld>
            <a:endParaRPr kumimoji="0" lang="en-US" altLang="zh-TW" sz="1200">
              <a:solidFill>
                <a:srgbClr val="D1EAEE"/>
              </a:solidFill>
            </a:endParaRPr>
          </a:p>
        </p:txBody>
      </p:sp>
      <p:pic>
        <p:nvPicPr>
          <p:cNvPr id="38917" name="Picture 7" descr="C:\Users\user\Dropbox\Photos\佛教圖片\身心禪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516563"/>
            <a:ext cx="123825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6600" smtClean="0">
                <a:solidFill>
                  <a:srgbClr val="FF0000"/>
                </a:solidFill>
                <a:ea typeface="文鼎中粗隸" pitchFamily="49" charset="-120"/>
              </a:rPr>
              <a:t>死亡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zh-TW" altLang="en-US" sz="2800" smtClean="0">
                <a:solidFill>
                  <a:srgbClr val="0000FF"/>
                </a:solidFill>
              </a:rPr>
              <a:t>肉身的終結</a:t>
            </a:r>
          </a:p>
          <a:p>
            <a:pPr eaLnBrk="1" hangingPunct="1"/>
            <a:r>
              <a:rPr lang="zh-TW" altLang="en-US" sz="2800" smtClean="0">
                <a:solidFill>
                  <a:srgbClr val="0000FF"/>
                </a:solidFill>
              </a:rPr>
              <a:t>人生的轉捩點</a:t>
            </a:r>
          </a:p>
          <a:p>
            <a:pPr eaLnBrk="1" hangingPunct="1"/>
            <a:r>
              <a:rPr lang="zh-TW" altLang="en-US" sz="2800" smtClean="0">
                <a:solidFill>
                  <a:srgbClr val="0000FF"/>
                </a:solidFill>
              </a:rPr>
              <a:t>是喜？</a:t>
            </a:r>
            <a:r>
              <a:rPr lang="zh-TW" altLang="en-US" sz="2800" smtClean="0">
                <a:solidFill>
                  <a:srgbClr val="00B050"/>
                </a:solidFill>
              </a:rPr>
              <a:t>脫離束縛</a:t>
            </a:r>
          </a:p>
          <a:p>
            <a:pPr eaLnBrk="1" hangingPunct="1"/>
            <a:r>
              <a:rPr lang="zh-TW" altLang="en-US" sz="2800" smtClean="0">
                <a:solidFill>
                  <a:srgbClr val="0000FF"/>
                </a:solidFill>
              </a:rPr>
              <a:t>是悲？</a:t>
            </a:r>
            <a:r>
              <a:rPr lang="zh-TW" altLang="en-US" sz="2800" smtClean="0">
                <a:solidFill>
                  <a:srgbClr val="C00000"/>
                </a:solidFill>
              </a:rPr>
              <a:t>危險的旅程</a:t>
            </a:r>
          </a:p>
        </p:txBody>
      </p:sp>
      <p:pic>
        <p:nvPicPr>
          <p:cNvPr id="39940" name="Picture 4" descr="tomb-of-scipios(vatican)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5084763"/>
            <a:ext cx="1257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holyland-tomb-l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437063"/>
            <a:ext cx="12573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 descr="tomb-interior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068638"/>
            <a:ext cx="9525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7" descr="tomb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276475"/>
            <a:ext cx="14287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667000"/>
            <a:ext cx="2335213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標題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6000" smtClean="0">
                <a:solidFill>
                  <a:srgbClr val="FF0000"/>
                </a:solidFill>
              </a:rPr>
              <a:t>西方醫學的生與死</a:t>
            </a:r>
            <a:endParaRPr lang="zh-HK" altLang="en-US" sz="6000" smtClean="0">
              <a:solidFill>
                <a:srgbClr val="FF0000"/>
              </a:solidFill>
            </a:endParaRPr>
          </a:p>
        </p:txBody>
      </p:sp>
      <p:sp>
        <p:nvSpPr>
          <p:cNvPr id="40964" name="副標題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zh-TW" altLang="en-US" sz="4400" smtClean="0">
                <a:solidFill>
                  <a:srgbClr val="0000FF"/>
                </a:solidFill>
              </a:rPr>
              <a:t>新生命的誕生</a:t>
            </a:r>
            <a:endParaRPr lang="en-US" altLang="zh-TW" sz="4400" smtClean="0">
              <a:solidFill>
                <a:srgbClr val="0000FF"/>
              </a:solidFill>
            </a:endParaRPr>
          </a:p>
          <a:p>
            <a:pPr algn="ctr"/>
            <a:r>
              <a:rPr lang="zh-TW" altLang="en-US" sz="4400" smtClean="0">
                <a:solidFill>
                  <a:srgbClr val="0000FF"/>
                </a:solidFill>
              </a:rPr>
              <a:t>死亡的定義</a:t>
            </a:r>
            <a:endParaRPr lang="zh-HK" altLang="en-US" sz="440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8026400" cy="1362075"/>
          </a:xfrm>
        </p:spPr>
        <p:txBody>
          <a:bodyPr/>
          <a:lstStyle/>
          <a:p>
            <a:pPr>
              <a:defRPr/>
            </a:pPr>
            <a:r>
              <a:rPr lang="zh-TW" altLang="en-US" b="0" dirty="0" smtClean="0">
                <a:solidFill>
                  <a:srgbClr val="0000FF"/>
                </a:solidFill>
              </a:rPr>
              <a:t>死亡</a:t>
            </a:r>
            <a:r>
              <a:rPr lang="en-US" altLang="zh-TW" b="0" dirty="0" smtClean="0">
                <a:solidFill>
                  <a:srgbClr val="0000FF"/>
                </a:solidFill>
              </a:rPr>
              <a:t/>
            </a:r>
            <a:br>
              <a:rPr lang="en-US" altLang="zh-TW" b="0" dirty="0" smtClean="0">
                <a:solidFill>
                  <a:srgbClr val="0000FF"/>
                </a:solidFill>
              </a:rPr>
            </a:br>
            <a:r>
              <a:rPr lang="zh-TW" altLang="en-US" sz="3600" b="0" dirty="0">
                <a:solidFill>
                  <a:srgbClr val="0000FF"/>
                </a:solidFill>
              </a:rPr>
              <a:t>死亡的</a:t>
            </a:r>
            <a:r>
              <a:rPr lang="zh-TW" altLang="en-US" sz="3600" b="0" dirty="0" smtClean="0">
                <a:solidFill>
                  <a:srgbClr val="0000FF"/>
                </a:solidFill>
              </a:rPr>
              <a:t>定義、死亡</a:t>
            </a:r>
            <a:r>
              <a:rPr lang="zh-TW" altLang="en-US" sz="3600" b="0" dirty="0">
                <a:solidFill>
                  <a:srgbClr val="0000FF"/>
                </a:solidFill>
              </a:rPr>
              <a:t>的判準、死亡的測試</a:t>
            </a:r>
            <a:r>
              <a:rPr lang="zh-HK" altLang="en-US" sz="3600" dirty="0"/>
              <a:t/>
            </a:r>
            <a:br>
              <a:rPr lang="zh-HK" altLang="en-US" sz="3600" dirty="0"/>
            </a:br>
            <a:endParaRPr lang="zh-HK" altLang="en-US" sz="3600" dirty="0"/>
          </a:p>
        </p:txBody>
      </p:sp>
      <p:sp>
        <p:nvSpPr>
          <p:cNvPr id="41987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3200" smtClean="0">
                <a:solidFill>
                  <a:srgbClr val="00B050"/>
                </a:solidFill>
              </a:rPr>
              <a:t>瀕死經驗、出體經驗</a:t>
            </a:r>
            <a:endParaRPr lang="zh-HK" altLang="en-US" sz="3200" smtClean="0">
              <a:solidFill>
                <a:srgbClr val="00B050"/>
              </a:solidFill>
            </a:endParaRP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068638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549275"/>
            <a:ext cx="2400300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055688"/>
            <a:ext cx="3743325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標題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smtClean="0">
                <a:solidFill>
                  <a:srgbClr val="FF0000"/>
                </a:solidFill>
              </a:rPr>
              <a:t>現代醫學</a:t>
            </a:r>
            <a:r>
              <a:rPr lang="zh-HK" altLang="en-US" smtClean="0"/>
              <a:t/>
            </a:r>
            <a:br>
              <a:rPr lang="zh-HK" altLang="en-US" smtClean="0"/>
            </a:br>
            <a:endParaRPr lang="zh-HK" altLang="en-US" smtClean="0"/>
          </a:p>
        </p:txBody>
      </p:sp>
      <p:sp>
        <p:nvSpPr>
          <p:cNvPr id="6148" name="文字版面配置區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sz="2400" smtClean="0">
                <a:solidFill>
                  <a:srgbClr val="0000FF"/>
                </a:solidFill>
              </a:rPr>
              <a:t>近代醫學經歷了</a:t>
            </a:r>
            <a:r>
              <a:rPr lang="en-US" altLang="zh-CN" sz="2400" smtClean="0">
                <a:solidFill>
                  <a:srgbClr val="0000FF"/>
                </a:solidFill>
              </a:rPr>
              <a:t>16</a:t>
            </a:r>
            <a:r>
              <a:rPr lang="zh-CN" altLang="en-US" sz="2400" smtClean="0">
                <a:solidFill>
                  <a:srgbClr val="0000FF"/>
                </a:solidFill>
              </a:rPr>
              <a:t>～</a:t>
            </a:r>
            <a:r>
              <a:rPr lang="en-US" altLang="zh-CN" sz="2400" smtClean="0">
                <a:solidFill>
                  <a:srgbClr val="0000FF"/>
                </a:solidFill>
              </a:rPr>
              <a:t>17</a:t>
            </a:r>
            <a:r>
              <a:rPr lang="zh-CN" altLang="en-US" sz="2400" smtClean="0">
                <a:solidFill>
                  <a:srgbClr val="0000FF"/>
                </a:solidFill>
              </a:rPr>
              <a:t>世紀的奠基，</a:t>
            </a:r>
            <a:r>
              <a:rPr lang="en-US" altLang="zh-CN" sz="2400" smtClean="0">
                <a:solidFill>
                  <a:srgbClr val="0000FF"/>
                </a:solidFill>
              </a:rPr>
              <a:t>18</a:t>
            </a:r>
            <a:r>
              <a:rPr lang="zh-CN" altLang="en-US" sz="2400" smtClean="0">
                <a:solidFill>
                  <a:srgbClr val="0000FF"/>
                </a:solidFill>
              </a:rPr>
              <a:t>世紀的系統分類，</a:t>
            </a:r>
            <a:r>
              <a:rPr lang="en-US" altLang="zh-CN" sz="2400" smtClean="0">
                <a:solidFill>
                  <a:srgbClr val="0000FF"/>
                </a:solidFill>
              </a:rPr>
              <a:t>19</a:t>
            </a:r>
            <a:r>
              <a:rPr lang="zh-CN" altLang="en-US" sz="2400" smtClean="0">
                <a:solidFill>
                  <a:srgbClr val="0000FF"/>
                </a:solidFill>
              </a:rPr>
              <a:t>世紀的大發展，到</a:t>
            </a:r>
            <a:r>
              <a:rPr lang="en-US" altLang="zh-CN" sz="2400" smtClean="0">
                <a:solidFill>
                  <a:srgbClr val="0000FF"/>
                </a:solidFill>
              </a:rPr>
              <a:t>20</a:t>
            </a:r>
            <a:r>
              <a:rPr lang="zh-CN" altLang="en-US" sz="2400" smtClean="0">
                <a:solidFill>
                  <a:srgbClr val="0000FF"/>
                </a:solidFill>
              </a:rPr>
              <a:t>世紀與現代科學技術緊密結合，發展為現代醫學</a:t>
            </a:r>
            <a:endParaRPr lang="zh-HK" altLang="en-US" sz="240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標題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FF0000"/>
                </a:solidFill>
              </a:rPr>
              <a:t>佛教的生與死</a:t>
            </a:r>
            <a:endParaRPr lang="zh-HK" altLang="en-US" smtClean="0">
              <a:solidFill>
                <a:srgbClr val="FF0000"/>
              </a:solidFill>
            </a:endParaRPr>
          </a:p>
        </p:txBody>
      </p:sp>
      <p:sp>
        <p:nvSpPr>
          <p:cNvPr id="43011" name="副標題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0000FF"/>
                </a:solidFill>
              </a:rPr>
              <a:t>一切有為法，如夢幻泡影，如露亦如電，應作如是觀 </a:t>
            </a:r>
            <a:r>
              <a:rPr lang="en-US" altLang="zh-TW" smtClean="0">
                <a:solidFill>
                  <a:srgbClr val="0000FF"/>
                </a:solidFill>
              </a:rPr>
              <a:t>【</a:t>
            </a:r>
            <a:r>
              <a:rPr lang="zh-TW" altLang="en-US" smtClean="0">
                <a:solidFill>
                  <a:srgbClr val="0000FF"/>
                </a:solidFill>
              </a:rPr>
              <a:t>金剛經</a:t>
            </a:r>
            <a:r>
              <a:rPr lang="en-US" altLang="zh-TW" smtClean="0">
                <a:solidFill>
                  <a:srgbClr val="0000FF"/>
                </a:solidFill>
              </a:rPr>
              <a:t>】</a:t>
            </a:r>
          </a:p>
          <a:p>
            <a:endParaRPr lang="zh-HK" altLang="en-US" smtClean="0"/>
          </a:p>
        </p:txBody>
      </p:sp>
      <p:pic>
        <p:nvPicPr>
          <p:cNvPr id="43012" name="Picture 7" descr="kia-5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1773238"/>
            <a:ext cx="13525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zh-TW" altLang="en-US" sz="4800" smtClean="0">
                <a:solidFill>
                  <a:srgbClr val="0000FF"/>
                </a:solidFill>
                <a:ea typeface="文鼎中粗隸" pitchFamily="49" charset="-120"/>
              </a:rPr>
              <a:t>密勒日巴尊者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zh-TW" altLang="en-US" sz="2800" smtClean="0">
                <a:solidFill>
                  <a:srgbClr val="00B050"/>
                </a:solidFill>
              </a:rPr>
              <a:t>「這個我們如此害怕，所謂的</a:t>
            </a:r>
            <a:r>
              <a:rPr lang="en-US" altLang="zh-TW" sz="2800" smtClean="0">
                <a:solidFill>
                  <a:srgbClr val="00B050"/>
                </a:solidFill>
              </a:rPr>
              <a:t>『</a:t>
            </a:r>
            <a:r>
              <a:rPr lang="zh-TW" altLang="en-US" sz="2800" smtClean="0">
                <a:solidFill>
                  <a:srgbClr val="00B050"/>
                </a:solidFill>
              </a:rPr>
              <a:t>屍體</a:t>
            </a:r>
            <a:r>
              <a:rPr lang="en-US" altLang="zh-TW" sz="2800" smtClean="0">
                <a:solidFill>
                  <a:srgbClr val="00B050"/>
                </a:solidFill>
              </a:rPr>
              <a:t>』</a:t>
            </a:r>
            <a:r>
              <a:rPr lang="zh-TW" altLang="en-US" sz="2800" smtClean="0">
                <a:solidFill>
                  <a:srgbClr val="00B050"/>
                </a:solidFill>
              </a:rPr>
              <a:t>，此時此地就跟我們住在一起。」</a:t>
            </a:r>
          </a:p>
        </p:txBody>
      </p:sp>
      <p:pic>
        <p:nvPicPr>
          <p:cNvPr id="44036" name="Picture 4" descr="Bone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989138"/>
            <a:ext cx="9144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b="0" dirty="0" smtClean="0">
                <a:solidFill>
                  <a:srgbClr val="0000FF"/>
                </a:solidFill>
              </a:rPr>
              <a:t>西藏度亡經</a:t>
            </a:r>
            <a:r>
              <a:rPr lang="en-US" altLang="zh-TW" b="0" dirty="0" smtClean="0">
                <a:solidFill>
                  <a:srgbClr val="0000FF"/>
                </a:solidFill>
              </a:rPr>
              <a:t/>
            </a:r>
            <a:br>
              <a:rPr lang="en-US" altLang="zh-TW" b="0" dirty="0" smtClean="0">
                <a:solidFill>
                  <a:srgbClr val="0000FF"/>
                </a:solidFill>
              </a:rPr>
            </a:br>
            <a:r>
              <a:rPr lang="zh-TW" altLang="en-US" b="0" dirty="0" smtClean="0">
                <a:solidFill>
                  <a:srgbClr val="0000FF"/>
                </a:solidFill>
              </a:rPr>
              <a:t>涅槃經</a:t>
            </a:r>
            <a:endParaRPr lang="zh-HK" altLang="en-US" b="0" dirty="0">
              <a:solidFill>
                <a:srgbClr val="0000FF"/>
              </a:solidFill>
            </a:endParaRPr>
          </a:p>
        </p:txBody>
      </p:sp>
      <p:sp>
        <p:nvSpPr>
          <p:cNvPr id="45059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00B050"/>
                </a:solidFill>
              </a:rPr>
              <a:t>維摩詰經：「身體這麼無常、脆弱、不值得信賴，又毫無益處。它非常不牢固、容易壞、短命、痛苦、充滿疾病又會變化。因此，身體只是各種疾病的容器，聰明人不依賴它。」</a:t>
            </a:r>
            <a:endParaRPr lang="en-US" altLang="zh-TW" smtClean="0">
              <a:solidFill>
                <a:srgbClr val="00B050"/>
              </a:solidFill>
            </a:endParaRPr>
          </a:p>
          <a:p>
            <a:r>
              <a:rPr lang="en-US" altLang="zh-CN" smtClean="0">
                <a:solidFill>
                  <a:srgbClr val="CC3300"/>
                </a:solidFill>
              </a:rPr>
              <a:t>《</a:t>
            </a:r>
            <a:r>
              <a:rPr lang="zh-CN" altLang="en-US" smtClean="0">
                <a:solidFill>
                  <a:srgbClr val="CC3300"/>
                </a:solidFill>
              </a:rPr>
              <a:t>增壹阿含经</a:t>
            </a:r>
            <a:r>
              <a:rPr lang="en-US" altLang="zh-CN" smtClean="0">
                <a:solidFill>
                  <a:srgbClr val="CC3300"/>
                </a:solidFill>
              </a:rPr>
              <a:t>》</a:t>
            </a:r>
            <a:r>
              <a:rPr lang="zh-CN" altLang="en-US" smtClean="0">
                <a:solidFill>
                  <a:srgbClr val="CC3300"/>
                </a:solidFill>
              </a:rPr>
              <a:t>：</a:t>
            </a:r>
            <a:r>
              <a:rPr lang="en-US" altLang="zh-TW" smtClean="0">
                <a:solidFill>
                  <a:srgbClr val="CC3300"/>
                </a:solidFill>
              </a:rPr>
              <a:t>『</a:t>
            </a:r>
            <a:r>
              <a:rPr lang="zh-CN" altLang="en-US" smtClean="0">
                <a:solidFill>
                  <a:srgbClr val="CC3300"/>
                </a:solidFill>
              </a:rPr>
              <a:t>一切行无常，生者必有死。不生则不死，此灭为最乐。</a:t>
            </a:r>
            <a:r>
              <a:rPr lang="en-US" altLang="zh-TW" smtClean="0">
                <a:solidFill>
                  <a:srgbClr val="CC3300"/>
                </a:solidFill>
              </a:rPr>
              <a:t>』</a:t>
            </a:r>
            <a:endParaRPr lang="zh-HK" altLang="en-US" smtClean="0">
              <a:solidFill>
                <a:srgbClr val="CC3300"/>
              </a:solidFill>
            </a:endParaRPr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38" y="4508500"/>
            <a:ext cx="1757362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60350"/>
            <a:ext cx="3095625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dirty="0" smtClean="0">
                <a:solidFill>
                  <a:srgbClr val="FF0000"/>
                </a:solidFill>
                <a:latin typeface="+mj-ea"/>
              </a:rPr>
              <a:t>佛教倫理觀</a:t>
            </a:r>
            <a:r>
              <a:rPr lang="en-US" altLang="zh-TW" dirty="0" smtClean="0">
                <a:solidFill>
                  <a:srgbClr val="FF0000"/>
                </a:solidFill>
                <a:latin typeface="+mj-ea"/>
              </a:rPr>
              <a:t>:</a:t>
            </a:r>
            <a:r>
              <a:rPr lang="zh-TW" altLang="en-US" dirty="0" smtClean="0">
                <a:solidFill>
                  <a:srgbClr val="FF0000"/>
                </a:solidFill>
                <a:latin typeface="+mj-ea"/>
              </a:rPr>
              <a:t>墮胎</a:t>
            </a:r>
          </a:p>
        </p:txBody>
      </p:sp>
      <p:sp>
        <p:nvSpPr>
          <p:cNvPr id="4608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686550" cy="1981200"/>
          </a:xfrm>
        </p:spPr>
        <p:txBody>
          <a:bodyPr/>
          <a:lstStyle/>
          <a:p>
            <a:pPr algn="ctr" eaLnBrk="1" hangingPunct="1"/>
            <a:r>
              <a:rPr kumimoji="0" lang="zh-TW" altLang="en-US" sz="3200" smtClean="0">
                <a:solidFill>
                  <a:srgbClr val="0000FF"/>
                </a:solidFill>
              </a:rPr>
              <a:t>生命的開始</a:t>
            </a:r>
          </a:p>
          <a:p>
            <a:pPr algn="ctr" eaLnBrk="1" hangingPunct="1"/>
            <a:r>
              <a:rPr kumimoji="0" lang="zh-TW" altLang="en-US" sz="3200" smtClean="0">
                <a:solidFill>
                  <a:srgbClr val="0000FF"/>
                </a:solidFill>
              </a:rPr>
              <a:t>殺生</a:t>
            </a:r>
          </a:p>
          <a:p>
            <a:pPr algn="ctr" eaLnBrk="1" hangingPunct="1"/>
            <a:r>
              <a:rPr kumimoji="0" lang="zh-TW" altLang="en-US" sz="3200" smtClean="0">
                <a:solidFill>
                  <a:srgbClr val="0000FF"/>
                </a:solidFill>
              </a:rPr>
              <a:t>產前診斷</a:t>
            </a:r>
            <a:r>
              <a:rPr kumimoji="0" lang="en-US" altLang="zh-TW" sz="3200" smtClean="0">
                <a:solidFill>
                  <a:srgbClr val="0000FF"/>
                </a:solidFill>
              </a:rPr>
              <a:t>:</a:t>
            </a:r>
            <a:r>
              <a:rPr kumimoji="0" lang="zh-TW" altLang="en-US" sz="3200" smtClean="0">
                <a:solidFill>
                  <a:srgbClr val="0000FF"/>
                </a:solidFill>
              </a:rPr>
              <a:t> 畸胎 </a:t>
            </a:r>
            <a:r>
              <a:rPr kumimoji="0" lang="en-US" altLang="zh-TW" sz="3200" smtClean="0">
                <a:solidFill>
                  <a:srgbClr val="0000FF"/>
                </a:solidFill>
              </a:rPr>
              <a:t>/ </a:t>
            </a:r>
            <a:r>
              <a:rPr kumimoji="0" lang="zh-TW" altLang="en-US" sz="3200" smtClean="0">
                <a:solidFill>
                  <a:srgbClr val="0000FF"/>
                </a:solidFill>
              </a:rPr>
              <a:t> 唐氏綜合症  </a:t>
            </a:r>
            <a:r>
              <a:rPr kumimoji="0" lang="en-US" altLang="zh-TW" sz="3200" smtClean="0">
                <a:solidFill>
                  <a:srgbClr val="0000FF"/>
                </a:solidFill>
              </a:rPr>
              <a:t>/</a:t>
            </a:r>
            <a:r>
              <a:rPr kumimoji="0" lang="zh-TW" altLang="en-US" sz="3200" smtClean="0">
                <a:solidFill>
                  <a:srgbClr val="0000FF"/>
                </a:solidFill>
              </a:rPr>
              <a:t>性別</a:t>
            </a:r>
          </a:p>
          <a:p>
            <a:pPr algn="ctr" eaLnBrk="1" hangingPunct="1"/>
            <a:r>
              <a:rPr kumimoji="0" lang="zh-TW" altLang="en-US" sz="3200" smtClean="0">
                <a:solidFill>
                  <a:srgbClr val="0000FF"/>
                </a:solidFill>
              </a:rPr>
              <a:t>避孕</a:t>
            </a:r>
          </a:p>
          <a:p>
            <a:pPr algn="ctr" eaLnBrk="1" hangingPunct="1"/>
            <a:endParaRPr lang="en-US" altLang="zh-TW" sz="2800" smtClean="0">
              <a:solidFill>
                <a:schemeClr val="hlink"/>
              </a:solidFill>
            </a:endParaRP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484313"/>
            <a:ext cx="130492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588" y="3573463"/>
            <a:ext cx="4056062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solidFill>
                  <a:srgbClr val="FF0000"/>
                </a:solidFill>
                <a:latin typeface="文鼎中粗隸" pitchFamily="49" charset="-120"/>
                <a:ea typeface="文鼎中粗隸" pitchFamily="49" charset="-120"/>
              </a:rPr>
              <a:t>佛教倫理觀</a:t>
            </a:r>
            <a:r>
              <a:rPr lang="en-US" altLang="zh-TW" smtClean="0">
                <a:solidFill>
                  <a:srgbClr val="FF0000"/>
                </a:solidFill>
                <a:latin typeface="文鼎中粗隸" pitchFamily="49" charset="-120"/>
                <a:ea typeface="文鼎中粗隸" pitchFamily="49" charset="-120"/>
              </a:rPr>
              <a:t>:</a:t>
            </a:r>
            <a:r>
              <a:rPr lang="zh-TW" altLang="en-US" smtClean="0">
                <a:solidFill>
                  <a:srgbClr val="FF0000"/>
                </a:solidFill>
                <a:latin typeface="文鼎中粗隸" pitchFamily="49" charset="-120"/>
                <a:ea typeface="文鼎中粗隸" pitchFamily="49" charset="-120"/>
              </a:rPr>
              <a:t>安樂死</a:t>
            </a:r>
          </a:p>
        </p:txBody>
      </p:sp>
      <p:sp>
        <p:nvSpPr>
          <p:cNvPr id="47108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ctr" eaLnBrk="1" hangingPunct="1"/>
            <a:r>
              <a:rPr lang="zh-TW" altLang="en-US" sz="3600" smtClean="0">
                <a:solidFill>
                  <a:srgbClr val="0000FF"/>
                </a:solidFill>
              </a:rPr>
              <a:t>自殺＝他殺</a:t>
            </a:r>
            <a:endParaRPr lang="en-US" altLang="zh-TW" sz="3600" smtClean="0">
              <a:solidFill>
                <a:srgbClr val="0000FF"/>
              </a:solidFill>
            </a:endParaRPr>
          </a:p>
          <a:p>
            <a:pPr algn="ctr" eaLnBrk="1" hangingPunct="1"/>
            <a:r>
              <a:rPr lang="zh-TW" altLang="en-US" sz="3600" smtClean="0">
                <a:solidFill>
                  <a:srgbClr val="0000FF"/>
                </a:solidFill>
              </a:rPr>
              <a:t>安樂死＝自殺</a:t>
            </a:r>
          </a:p>
          <a:p>
            <a:pPr algn="ctr" eaLnBrk="1" hangingPunct="1"/>
            <a:r>
              <a:rPr lang="zh-TW" altLang="en-US" sz="3600" smtClean="0">
                <a:solidFill>
                  <a:srgbClr val="0000FF"/>
                </a:solidFill>
              </a:rPr>
              <a:t>寧養服務</a:t>
            </a:r>
          </a:p>
          <a:p>
            <a:pPr algn="ctr" eaLnBrk="1" hangingPunct="1"/>
            <a:r>
              <a:rPr lang="zh-TW" altLang="en-US" sz="3600" smtClean="0">
                <a:solidFill>
                  <a:srgbClr val="0000FF"/>
                </a:solidFill>
              </a:rPr>
              <a:t>器官捐贈</a:t>
            </a:r>
          </a:p>
          <a:p>
            <a:pPr algn="ctr" eaLnBrk="1" hangingPunct="1"/>
            <a:endParaRPr lang="en-US" altLang="zh-TW" sz="2800" smtClean="0">
              <a:solidFill>
                <a:schemeClr val="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dirty="0" smtClean="0">
                <a:solidFill>
                  <a:srgbClr val="FF0000"/>
                </a:solidFill>
                <a:latin typeface="+mn-ea"/>
                <a:ea typeface="+mn-ea"/>
              </a:rPr>
              <a:t>六趣（六道）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zh-TW" altLang="en-US" sz="3600" smtClean="0">
                <a:solidFill>
                  <a:srgbClr val="0000FF"/>
                </a:solidFill>
              </a:rPr>
              <a:t>三善趣：天、人、阿修羅</a:t>
            </a:r>
          </a:p>
          <a:p>
            <a:pPr eaLnBrk="1" hangingPunct="1"/>
            <a:r>
              <a:rPr lang="zh-TW" altLang="en-US" sz="3600" smtClean="0">
                <a:solidFill>
                  <a:srgbClr val="0000FF"/>
                </a:solidFill>
              </a:rPr>
              <a:t>三惡趣：地獄、餓鬼、畜生</a:t>
            </a:r>
          </a:p>
        </p:txBody>
      </p:sp>
      <p:pic>
        <p:nvPicPr>
          <p:cNvPr id="48132" name="Picture 4" descr="長江三峽easter200200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33375"/>
            <a:ext cx="248602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 smtClean="0">
                <a:solidFill>
                  <a:srgbClr val="FF0000"/>
                </a:solidFill>
              </a:rPr>
              <a:t>凡夫世界（有漏世界）</a:t>
            </a:r>
          </a:p>
        </p:txBody>
      </p:sp>
      <p:sp>
        <p:nvSpPr>
          <p:cNvPr id="4915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524000" y="1905000"/>
            <a:ext cx="7620000" cy="4114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zh-TW" altLang="en-US" sz="3200" smtClean="0">
                <a:solidFill>
                  <a:srgbClr val="0000FF"/>
                </a:solidFill>
              </a:rPr>
              <a:t>有情世間－有情的正報（即身體）</a:t>
            </a:r>
          </a:p>
          <a:p>
            <a:pPr>
              <a:buFont typeface="Wingdings" pitchFamily="2" charset="2"/>
              <a:buNone/>
            </a:pPr>
            <a:endParaRPr lang="zh-TW" altLang="en-US" sz="3200" smtClean="0">
              <a:solidFill>
                <a:srgbClr val="0000FF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zh-TW" altLang="en-US" sz="3200" smtClean="0">
                <a:solidFill>
                  <a:srgbClr val="0000FF"/>
                </a:solidFill>
              </a:rPr>
              <a:t>器世間－有情的依報（即生活的地方）</a:t>
            </a:r>
          </a:p>
        </p:txBody>
      </p:sp>
      <p:pic>
        <p:nvPicPr>
          <p:cNvPr id="49156" name="Picture 9" descr="%25A4Z%25A4%25D2%25AA%25BA%25AD%25D7%25A6%25E6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508500"/>
            <a:ext cx="1009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11" descr="page001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5229225"/>
            <a:ext cx="14097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13" descr="021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292600"/>
            <a:ext cx="790575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z="6000" dirty="0" smtClean="0">
                <a:solidFill>
                  <a:srgbClr val="FF0000"/>
                </a:solidFill>
                <a:latin typeface="+mj-ea"/>
              </a:rPr>
              <a:t>生死輪迴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z="2800" smtClean="0">
                <a:solidFill>
                  <a:srgbClr val="0000FF"/>
                </a:solidFill>
              </a:rPr>
              <a:t>『</a:t>
            </a:r>
            <a:r>
              <a:rPr lang="zh-TW" altLang="en-US" sz="2800" smtClean="0">
                <a:solidFill>
                  <a:srgbClr val="0000FF"/>
                </a:solidFill>
              </a:rPr>
              <a:t>若人捨命，應至無量世界外受生，此中陰識神，遊空而去，俄頃即到所生之處，皆由業力所持，雖禪定神通等力而不能遮其不往，亦不能令住於餘道，故名力不可到也</a:t>
            </a:r>
            <a:r>
              <a:rPr lang="en-US" altLang="zh-TW" sz="2800" smtClean="0">
                <a:solidFill>
                  <a:srgbClr val="0000FF"/>
                </a:solidFill>
              </a:rPr>
              <a:t>』</a:t>
            </a:r>
            <a:r>
              <a:rPr lang="zh-TW" altLang="en-US" sz="2800" smtClean="0">
                <a:solidFill>
                  <a:srgbClr val="0000FF"/>
                </a:solidFill>
              </a:rPr>
              <a:t>（俱舍論）</a:t>
            </a:r>
          </a:p>
        </p:txBody>
      </p:sp>
      <p:pic>
        <p:nvPicPr>
          <p:cNvPr id="50180" name="Picture 4" descr="5032652541198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628775"/>
            <a:ext cx="93345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 descr="04091117162494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125538"/>
            <a:ext cx="11144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6" descr="68250283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260350"/>
            <a:ext cx="1095375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z="6000" dirty="0" smtClean="0">
                <a:solidFill>
                  <a:srgbClr val="0000FF"/>
                </a:solidFill>
                <a:latin typeface="+mj-ea"/>
              </a:rPr>
              <a:t>生死之輪</a:t>
            </a:r>
          </a:p>
        </p:txBody>
      </p:sp>
      <p:pic>
        <p:nvPicPr>
          <p:cNvPr id="51203" name="Picture 3" descr="生死之輪"/>
          <p:cNvPicPr>
            <a:picLocks noChangeAspect="1" noChangeArrowheads="1"/>
          </p:cNvPicPr>
          <p:nvPr>
            <p:ph type="body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8938" y="2092325"/>
            <a:ext cx="2698750" cy="3740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0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95875" y="1905000"/>
            <a:ext cx="3940175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TW" altLang="en-US" sz="2400" smtClean="0">
                <a:solidFill>
                  <a:srgbClr val="00B050"/>
                </a:solidFill>
              </a:rPr>
              <a:t>貪、瞋、癡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400" smtClean="0">
                <a:solidFill>
                  <a:srgbClr val="00B050"/>
                </a:solidFill>
              </a:rPr>
              <a:t>六道輪迴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400" smtClean="0">
                <a:solidFill>
                  <a:srgbClr val="00B050"/>
                </a:solidFill>
              </a:rPr>
              <a:t>天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400" smtClean="0">
                <a:solidFill>
                  <a:srgbClr val="00B050"/>
                </a:solidFill>
              </a:rPr>
              <a:t>人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400" smtClean="0">
                <a:solidFill>
                  <a:srgbClr val="00B050"/>
                </a:solidFill>
              </a:rPr>
              <a:t>阿修羅</a:t>
            </a:r>
          </a:p>
          <a:p>
            <a:pPr eaLnBrk="1" hangingPunct="1">
              <a:lnSpc>
                <a:spcPct val="90000"/>
              </a:lnSpc>
            </a:pPr>
            <a:r>
              <a:rPr kumimoji="0" lang="zh-TW" altLang="en-US" sz="2400" smtClean="0">
                <a:solidFill>
                  <a:srgbClr val="00B050"/>
                </a:solidFill>
              </a:rPr>
              <a:t>地獄</a:t>
            </a:r>
          </a:p>
          <a:p>
            <a:pPr eaLnBrk="1" hangingPunct="1">
              <a:lnSpc>
                <a:spcPct val="90000"/>
              </a:lnSpc>
            </a:pPr>
            <a:r>
              <a:rPr kumimoji="0" lang="zh-TW" altLang="en-US" sz="2400" smtClean="0">
                <a:solidFill>
                  <a:srgbClr val="00B050"/>
                </a:solidFill>
              </a:rPr>
              <a:t>餓鬼</a:t>
            </a:r>
          </a:p>
          <a:p>
            <a:pPr eaLnBrk="1" hangingPunct="1">
              <a:lnSpc>
                <a:spcPct val="90000"/>
              </a:lnSpc>
            </a:pPr>
            <a:r>
              <a:rPr kumimoji="0" lang="zh-TW" altLang="en-US" sz="2400" smtClean="0">
                <a:solidFill>
                  <a:srgbClr val="00B050"/>
                </a:solidFill>
              </a:rPr>
              <a:t>畜生</a:t>
            </a:r>
          </a:p>
          <a:p>
            <a:pPr eaLnBrk="1" hangingPunct="1">
              <a:lnSpc>
                <a:spcPct val="90000"/>
              </a:lnSpc>
            </a:pPr>
            <a:r>
              <a:rPr kumimoji="0" lang="zh-TW" altLang="en-US" sz="2400" smtClean="0">
                <a:solidFill>
                  <a:srgbClr val="00B050"/>
                </a:solidFill>
              </a:rPr>
              <a:t>隨重、隨習、隨念</a:t>
            </a:r>
          </a:p>
          <a:p>
            <a:pPr eaLnBrk="1" hangingPunct="1">
              <a:lnSpc>
                <a:spcPct val="90000"/>
              </a:lnSpc>
            </a:pPr>
            <a:r>
              <a:rPr kumimoji="0" lang="zh-TW" altLang="en-US" sz="2400" smtClean="0">
                <a:solidFill>
                  <a:srgbClr val="00B050"/>
                </a:solidFill>
              </a:rPr>
              <a:t>前前非後後，亦不離後後，後後非前前，亦不離前前</a:t>
            </a:r>
          </a:p>
          <a:p>
            <a:pPr eaLnBrk="1" hangingPunct="1">
              <a:lnSpc>
                <a:spcPct val="90000"/>
              </a:lnSpc>
            </a:pPr>
            <a:r>
              <a:rPr kumimoji="0" lang="zh-TW" altLang="en-US" sz="2400" smtClean="0">
                <a:solidFill>
                  <a:srgbClr val="00B050"/>
                </a:solidFill>
              </a:rPr>
              <a:t>不一不異</a:t>
            </a: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000" smtClean="0">
                <a:solidFill>
                  <a:srgbClr val="0000FF"/>
                </a:solidFill>
              </a:rPr>
              <a:t>生死之輪</a:t>
            </a:r>
          </a:p>
        </p:txBody>
      </p:sp>
      <p:sp>
        <p:nvSpPr>
          <p:cNvPr id="52227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143500" y="2017713"/>
            <a:ext cx="3811588" cy="4114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TW" sz="2400" smtClean="0">
                <a:solidFill>
                  <a:srgbClr val="00B050"/>
                </a:solidFill>
              </a:rPr>
              <a:t>《</a:t>
            </a:r>
            <a:r>
              <a:rPr lang="zh-TW" altLang="en-US" sz="2400" smtClean="0">
                <a:solidFill>
                  <a:srgbClr val="00B050"/>
                </a:solidFill>
              </a:rPr>
              <a:t>有部毘奈耶</a:t>
            </a:r>
            <a:r>
              <a:rPr lang="en-US" altLang="zh-TW" sz="2400" smtClean="0">
                <a:solidFill>
                  <a:srgbClr val="00B050"/>
                </a:solidFill>
              </a:rPr>
              <a:t>》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TW" sz="2400" smtClean="0">
                <a:solidFill>
                  <a:srgbClr val="00B050"/>
                </a:solidFill>
              </a:rPr>
              <a:t>	</a:t>
            </a:r>
            <a:r>
              <a:rPr lang="zh-TW" altLang="en-US" sz="2400" smtClean="0">
                <a:solidFill>
                  <a:srgbClr val="00B050"/>
                </a:solidFill>
              </a:rPr>
              <a:t>汝當求出離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zh-TW" altLang="en-US" sz="2400" smtClean="0">
                <a:solidFill>
                  <a:srgbClr val="00B050"/>
                </a:solidFill>
              </a:rPr>
              <a:t>	於佛教勤修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zh-TW" altLang="en-US" sz="2400" smtClean="0">
                <a:solidFill>
                  <a:srgbClr val="00B050"/>
                </a:solidFill>
              </a:rPr>
              <a:t>	降伏生死軍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zh-TW" altLang="en-US" sz="2400" smtClean="0">
                <a:solidFill>
                  <a:srgbClr val="00B050"/>
                </a:solidFill>
              </a:rPr>
              <a:t>	如象摧草舍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zh-TW" altLang="en-US" sz="2400" smtClean="0">
                <a:solidFill>
                  <a:srgbClr val="00B050"/>
                </a:solidFill>
              </a:rPr>
              <a:t>	於此法律中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zh-TW" altLang="en-US" sz="2400" smtClean="0">
                <a:solidFill>
                  <a:srgbClr val="00B050"/>
                </a:solidFill>
              </a:rPr>
              <a:t>	常為不放逸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zh-TW" altLang="en-US" sz="2400" smtClean="0">
                <a:solidFill>
                  <a:srgbClr val="00B050"/>
                </a:solidFill>
              </a:rPr>
              <a:t>	能竭煩惱海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zh-TW" altLang="en-US" sz="2400" smtClean="0">
                <a:solidFill>
                  <a:srgbClr val="00B050"/>
                </a:solidFill>
              </a:rPr>
              <a:t>	當盡苦邊際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zh-TW" altLang="en-US" sz="2400" smtClean="0">
                <a:solidFill>
                  <a:srgbClr val="00B050"/>
                </a:solidFill>
              </a:rPr>
              <a:t>	（戒經）</a:t>
            </a:r>
          </a:p>
        </p:txBody>
      </p:sp>
      <p:pic>
        <p:nvPicPr>
          <p:cNvPr id="52228" name="Picture 10" descr="長江三峽easter20020024"/>
          <p:cNvPicPr>
            <a:picLocks noChangeAspect="1" noChangeArrowheads="1"/>
          </p:cNvPicPr>
          <p:nvPr>
            <p:ph type="body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4638" y="2017713"/>
            <a:ext cx="30861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5400" smtClean="0">
                <a:solidFill>
                  <a:srgbClr val="FF0000"/>
                </a:solidFill>
                <a:ea typeface="文鼎中粗隸" pitchFamily="49" charset="-120"/>
              </a:rPr>
              <a:t>佛教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11200" y="2012950"/>
            <a:ext cx="4271963" cy="2860675"/>
          </a:xfrm>
        </p:spPr>
        <p:txBody>
          <a:bodyPr/>
          <a:lstStyle/>
          <a:p>
            <a:pPr eaLnBrk="1" hangingPunct="1"/>
            <a:r>
              <a:rPr lang="zh-TW" altLang="en-US" sz="2800" smtClean="0">
                <a:solidFill>
                  <a:srgbClr val="3000B8"/>
                </a:solidFill>
                <a:latin typeface="文鼎中粗隸" pitchFamily="49" charset="-120"/>
                <a:ea typeface="文鼎中粗隸" pitchFamily="49" charset="-120"/>
              </a:rPr>
              <a:t>就 是 「佛 陀 所 開 創 的 宗 教 」 </a:t>
            </a:r>
          </a:p>
          <a:p>
            <a:pPr eaLnBrk="1" hangingPunct="1"/>
            <a:r>
              <a:rPr lang="en-US" altLang="zh-TW" sz="2800" smtClean="0">
                <a:solidFill>
                  <a:srgbClr val="3000B8"/>
                </a:solidFill>
                <a:latin typeface="文鼎中粗隸" pitchFamily="49" charset="-120"/>
                <a:ea typeface="文鼎中粗隸" pitchFamily="49" charset="-120"/>
              </a:rPr>
              <a:t>BUDDHISM:</a:t>
            </a:r>
            <a:r>
              <a:rPr lang="zh-TW" altLang="en-US" sz="2800" smtClean="0">
                <a:solidFill>
                  <a:srgbClr val="3000B8"/>
                </a:solidFill>
                <a:latin typeface="文鼎中粗隸" pitchFamily="49" charset="-120"/>
                <a:ea typeface="文鼎中粗隸" pitchFamily="49" charset="-120"/>
              </a:rPr>
              <a:t>　</a:t>
            </a:r>
            <a:r>
              <a:rPr lang="en-US" altLang="zh-TW" sz="2800" smtClean="0">
                <a:solidFill>
                  <a:srgbClr val="3000B8"/>
                </a:solidFill>
                <a:latin typeface="文鼎中粗隸" pitchFamily="49" charset="-120"/>
                <a:ea typeface="文鼎中粗隸" pitchFamily="49" charset="-120"/>
              </a:rPr>
              <a:t>BUDDHA</a:t>
            </a:r>
            <a:r>
              <a:rPr lang="en-US" altLang="zh-TW" sz="2800" smtClean="0">
                <a:solidFill>
                  <a:srgbClr val="3000B8"/>
                </a:solidFill>
                <a:latin typeface="Tahoma" pitchFamily="34" charset="0"/>
                <a:ea typeface="文鼎中粗隸" pitchFamily="49" charset="-120"/>
              </a:rPr>
              <a:t>‘</a:t>
            </a:r>
            <a:r>
              <a:rPr lang="en-US" altLang="zh-TW" sz="2800" smtClean="0">
                <a:solidFill>
                  <a:srgbClr val="3000B8"/>
                </a:solidFill>
                <a:latin typeface="文鼎中粗隸" pitchFamily="49" charset="-120"/>
                <a:ea typeface="文鼎中粗隸" pitchFamily="49" charset="-120"/>
              </a:rPr>
              <a:t>S TEACHING </a:t>
            </a:r>
            <a:r>
              <a:rPr lang="zh-TW" altLang="en-US" sz="2800" smtClean="0">
                <a:solidFill>
                  <a:srgbClr val="3000B8"/>
                </a:solidFill>
                <a:latin typeface="文鼎中粗隸" pitchFamily="49" charset="-120"/>
                <a:ea typeface="文鼎中粗隸" pitchFamily="49" charset="-120"/>
              </a:rPr>
              <a:t>「佛 的 教 法 」</a:t>
            </a:r>
          </a:p>
          <a:p>
            <a:pPr eaLnBrk="1" hangingPunct="1"/>
            <a:r>
              <a:rPr lang="zh-TW" altLang="en-US" sz="2800" smtClean="0">
                <a:solidFill>
                  <a:srgbClr val="3000B8"/>
                </a:solidFill>
                <a:latin typeface="文鼎中粗隸" pitchFamily="49" charset="-120"/>
                <a:ea typeface="文鼎中粗隸" pitchFamily="49" charset="-120"/>
              </a:rPr>
              <a:t> </a:t>
            </a:r>
            <a:r>
              <a:rPr lang="zh-TW" altLang="en-US" sz="2800" b="1" smtClean="0">
                <a:solidFill>
                  <a:srgbClr val="3000B8"/>
                </a:solidFill>
                <a:latin typeface="文鼎中粗隸" pitchFamily="49" charset="-120"/>
                <a:ea typeface="文鼎中粗隸" pitchFamily="49" charset="-120"/>
              </a:rPr>
              <a:t>成 佛 之 教</a:t>
            </a:r>
            <a:r>
              <a:rPr lang="zh-TW" altLang="en-US" sz="2800" smtClean="0">
                <a:solidFill>
                  <a:srgbClr val="3000B8"/>
                </a:solidFill>
                <a:latin typeface="文鼎中粗隸" pitchFamily="49" charset="-120"/>
                <a:ea typeface="文鼎中粗隸" pitchFamily="49" charset="-120"/>
              </a:rPr>
              <a:t> </a:t>
            </a:r>
          </a:p>
        </p:txBody>
      </p:sp>
      <p:pic>
        <p:nvPicPr>
          <p:cNvPr id="7172" name="Picture 4" descr="9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420938"/>
            <a:ext cx="8763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religon0055l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789363"/>
            <a:ext cx="8382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drbbds7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797425"/>
            <a:ext cx="10763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gosiki-03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4941888"/>
            <a:ext cx="7524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temp3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3068638"/>
            <a:ext cx="120967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 descr="logo1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484313"/>
            <a:ext cx="8953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 descr="08_03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292600"/>
            <a:ext cx="10001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7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zh-TW" altLang="en-US" sz="6000" smtClean="0">
                <a:solidFill>
                  <a:srgbClr val="0000FF"/>
                </a:solidFill>
                <a:ea typeface="文鼎中粗隸" pitchFamily="49" charset="-120"/>
              </a:rPr>
              <a:t>涅槃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zh-TW" altLang="en-US" sz="2800" smtClean="0">
                <a:solidFill>
                  <a:schemeClr val="hlink"/>
                </a:solidFill>
              </a:rPr>
              <a:t>梵語　</a:t>
            </a:r>
            <a:r>
              <a:rPr lang="en-US" altLang="zh-TW" sz="2800" smtClean="0">
                <a:solidFill>
                  <a:schemeClr val="hlink"/>
                </a:solidFill>
              </a:rPr>
              <a:t>Nirvana/</a:t>
            </a:r>
            <a:r>
              <a:rPr lang="zh-TW" altLang="en-US" sz="2800" smtClean="0">
                <a:solidFill>
                  <a:schemeClr val="hlink"/>
                </a:solidFill>
              </a:rPr>
              <a:t>　巴利語　</a:t>
            </a:r>
            <a:r>
              <a:rPr lang="en-US" altLang="zh-TW" sz="2800" smtClean="0">
                <a:solidFill>
                  <a:schemeClr val="hlink"/>
                </a:solidFill>
              </a:rPr>
              <a:t>Nibbana</a:t>
            </a:r>
          </a:p>
          <a:p>
            <a:pPr eaLnBrk="1" hangingPunct="1"/>
            <a:r>
              <a:rPr lang="zh-TW" altLang="en-US" sz="2800" smtClean="0">
                <a:solidFill>
                  <a:schemeClr val="hlink"/>
                </a:solidFill>
              </a:rPr>
              <a:t>音譯：泥洹、涅槃那、抳縳南</a:t>
            </a:r>
          </a:p>
          <a:p>
            <a:pPr eaLnBrk="1" hangingPunct="1"/>
            <a:r>
              <a:rPr lang="zh-TW" altLang="en-US" sz="2800" smtClean="0">
                <a:solidFill>
                  <a:schemeClr val="hlink"/>
                </a:solidFill>
              </a:rPr>
              <a:t>意譯：及滅、寂滅、滅度、圓寂</a:t>
            </a:r>
            <a:endParaRPr lang="en-US" altLang="zh-TW" sz="2800" smtClean="0">
              <a:solidFill>
                <a:schemeClr val="hlink"/>
              </a:solidFill>
            </a:endParaRPr>
          </a:p>
          <a:p>
            <a:pPr eaLnBrk="1" hangingPunct="1"/>
            <a:r>
              <a:rPr lang="zh-TW" altLang="en-US" sz="2800" smtClean="0">
                <a:solidFill>
                  <a:schemeClr val="hlink"/>
                </a:solidFill>
              </a:rPr>
              <a:t>吹熄　斷滅　平靜</a:t>
            </a:r>
            <a:endParaRPr lang="en-US" altLang="zh-TW" sz="2800" smtClean="0">
              <a:solidFill>
                <a:schemeClr val="hlink"/>
              </a:solidFill>
            </a:endParaRPr>
          </a:p>
          <a:p>
            <a:pPr eaLnBrk="1" hangingPunct="1"/>
            <a:r>
              <a:rPr lang="zh-TW" altLang="en-US" sz="2800" smtClean="0">
                <a:solidFill>
                  <a:schemeClr val="hlink"/>
                </a:solidFill>
              </a:rPr>
              <a:t>無林　寂滅　圓寂</a:t>
            </a:r>
          </a:p>
          <a:p>
            <a:pPr eaLnBrk="1" hangingPunct="1"/>
            <a:endParaRPr lang="zh-TW" altLang="en-US" sz="2800" smtClean="0">
              <a:solidFill>
                <a:schemeClr val="hlink"/>
              </a:solidFill>
            </a:endParaRPr>
          </a:p>
          <a:p>
            <a:pPr eaLnBrk="1" hangingPunct="1"/>
            <a:endParaRPr lang="zh-TW" altLang="en-US" sz="2800" smtClean="0">
              <a:solidFill>
                <a:schemeClr val="hlink"/>
              </a:solidFill>
            </a:endParaRPr>
          </a:p>
        </p:txBody>
      </p:sp>
      <p:pic>
        <p:nvPicPr>
          <p:cNvPr id="53252" name="Picture 4" descr="4062113406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773238"/>
            <a:ext cx="79057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 descr="nagama03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908050"/>
            <a:ext cx="84772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6" descr="l-14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2852738"/>
            <a:ext cx="12382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000" smtClean="0">
                <a:solidFill>
                  <a:srgbClr val="FF3300"/>
                </a:solidFill>
              </a:rPr>
              <a:t>涅槃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00113" y="2017713"/>
            <a:ext cx="4090987" cy="4114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altLang="zh-TW" sz="2800" smtClean="0"/>
          </a:p>
          <a:p>
            <a:pPr>
              <a:lnSpc>
                <a:spcPct val="90000"/>
              </a:lnSpc>
            </a:pPr>
            <a:r>
              <a:rPr lang="zh-TW" altLang="en-US" sz="2800" smtClean="0">
                <a:solidFill>
                  <a:srgbClr val="0000FF"/>
                </a:solidFill>
              </a:rPr>
              <a:t>拘尸那揭羅／沙羅雙樹</a:t>
            </a:r>
          </a:p>
          <a:p>
            <a:pPr>
              <a:lnSpc>
                <a:spcPct val="90000"/>
              </a:lnSpc>
            </a:pPr>
            <a:r>
              <a:rPr lang="zh-TW" altLang="en-US" sz="2800" smtClean="0">
                <a:solidFill>
                  <a:srgbClr val="0000FF"/>
                </a:solidFill>
              </a:rPr>
              <a:t>佛舍利的貢養 </a:t>
            </a:r>
          </a:p>
          <a:p>
            <a:pPr>
              <a:lnSpc>
                <a:spcPct val="90000"/>
              </a:lnSpc>
            </a:pPr>
            <a:r>
              <a:rPr lang="zh-TW" altLang="en-US" sz="2800" smtClean="0">
                <a:solidFill>
                  <a:srgbClr val="0000FF"/>
                </a:solidFill>
              </a:rPr>
              <a:t>王舍城結集</a:t>
            </a:r>
          </a:p>
        </p:txBody>
      </p:sp>
      <p:pic>
        <p:nvPicPr>
          <p:cNvPr id="54276" name="Picture 4" descr="佛牙舍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997200"/>
            <a:ext cx="1584325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5" descr="10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420938"/>
            <a:ext cx="11430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6" descr="bdd11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3068638"/>
            <a:ext cx="10763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7" descr="taigold19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652963"/>
            <a:ext cx="1223963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8" descr="01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1484313"/>
            <a:ext cx="134302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Picture 9" descr="“桑奇大塔”号称印度第一佛塔，此塔最古老，保存最完整。传说佛塔下安放释迦牟尼的舍利（佛骨）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836613"/>
            <a:ext cx="15113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2" name="Picture 10" descr="释迦牟尼在离王舍城之前，对弟子们提出要求，今后一切依照佛法而不依其它任何人和事物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700213"/>
            <a:ext cx="1143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3" name="Picture 11" descr="图中近处为希拉尼耶伐底河，传说是释迦牟尼最后沐浴处右侧远处为拉马巴鲁冢，是火葬释迦牟尼遗体处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933825"/>
            <a:ext cx="11430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4" name="Picture 12" descr="03_1_l">
            <a:hlinkClick r:id="rId18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005263"/>
            <a:ext cx="108585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5" name="Picture 13" descr="舍利塔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724400"/>
            <a:ext cx="128111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0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0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0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0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0" grpId="0"/>
      <p:bldP spid="130051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nirvana-tem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141663"/>
            <a:ext cx="31242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 descr="Photograp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549275"/>
            <a:ext cx="3240088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4" descr="nirva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437063"/>
            <a:ext cx="2951163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5" descr="Photograp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492375"/>
            <a:ext cx="3168650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6" descr="Photograp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412875"/>
            <a:ext cx="2303463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dirty="0">
                <a:solidFill>
                  <a:srgbClr val="FF0000"/>
                </a:solidFill>
                <a:latin typeface="+mn-ea"/>
                <a:ea typeface="+mn-ea"/>
              </a:rPr>
              <a:t>華</a:t>
            </a:r>
            <a:r>
              <a:rPr lang="zh-TW" altLang="en-US" dirty="0" smtClean="0">
                <a:solidFill>
                  <a:srgbClr val="FF0000"/>
                </a:solidFill>
                <a:latin typeface="+mn-ea"/>
                <a:ea typeface="+mn-ea"/>
              </a:rPr>
              <a:t>藏世界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zh-TW" altLang="en-US" sz="4000" smtClean="0">
                <a:solidFill>
                  <a:srgbClr val="0000FF"/>
                </a:solidFill>
              </a:rPr>
              <a:t>聖者世界</a:t>
            </a:r>
          </a:p>
          <a:p>
            <a:pPr eaLnBrk="1" hangingPunct="1"/>
            <a:r>
              <a:rPr lang="zh-TW" altLang="en-US" sz="4000" smtClean="0">
                <a:solidFill>
                  <a:srgbClr val="0000FF"/>
                </a:solidFill>
              </a:rPr>
              <a:t>無漏世界</a:t>
            </a:r>
          </a:p>
          <a:p>
            <a:pPr eaLnBrk="1" hangingPunct="1"/>
            <a:r>
              <a:rPr kumimoji="0" lang="zh-TW" altLang="en-US" sz="4000" smtClean="0">
                <a:solidFill>
                  <a:srgbClr val="0000FF"/>
                </a:solidFill>
              </a:rPr>
              <a:t>淨土</a:t>
            </a:r>
          </a:p>
        </p:txBody>
      </p:sp>
      <p:pic>
        <p:nvPicPr>
          <p:cNvPr id="56324" name="Picture 4" descr="TN_S40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149725"/>
            <a:ext cx="10668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5" descr="pzsf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357563"/>
            <a:ext cx="11906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6" descr="021-1b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205038"/>
            <a:ext cx="9048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7" descr="200534194749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1268413"/>
            <a:ext cx="75247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644900"/>
            <a:ext cx="3763962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0" y="1371600"/>
            <a:ext cx="9144000" cy="1828800"/>
          </a:xfrm>
          <a:extLst/>
        </p:spPr>
        <p:txBody>
          <a:bodyPr/>
          <a:lstStyle/>
          <a:p>
            <a:pPr algn="r"/>
            <a:r>
              <a:rPr lang="zh-TW" altLang="en-US" sz="280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itchFamily="18" charset="-120"/>
              </a:rPr>
              <a:t>醫學的進步有助解開生死之謎</a:t>
            </a:r>
            <a:endParaRPr lang="zh-HK" altLang="en-US" sz="280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0" y="1371600"/>
            <a:ext cx="9144000" cy="2344738"/>
          </a:xfrm>
          <a:extLst/>
        </p:spPr>
        <p:txBody>
          <a:bodyPr>
            <a:normAutofit/>
          </a:bodyPr>
          <a:lstStyle/>
          <a:p>
            <a:pPr algn="ctr"/>
            <a:r>
              <a:rPr lang="zh-TW" altLang="en-US" sz="5900" smtClean="0">
                <a:solidFill>
                  <a:srgbClr val="FF0000"/>
                </a:solidFill>
                <a:latin typeface="新細明體" pitchFamily="18" charset="-120"/>
              </a:rPr>
              <a:t>醫佛同緣</a:t>
            </a:r>
            <a:r>
              <a:rPr lang="en-US" altLang="zh-TW" sz="5900" smtClean="0">
                <a:solidFill>
                  <a:srgbClr val="FF0000"/>
                </a:solidFill>
                <a:latin typeface="新細明體" pitchFamily="18" charset="-120"/>
              </a:rPr>
              <a:t/>
            </a:r>
            <a:br>
              <a:rPr lang="en-US" altLang="zh-TW" sz="5900" smtClean="0">
                <a:solidFill>
                  <a:srgbClr val="FF0000"/>
                </a:solidFill>
                <a:latin typeface="新細明體" pitchFamily="18" charset="-120"/>
              </a:rPr>
            </a:br>
            <a:r>
              <a:rPr lang="zh-TW" altLang="en-US" sz="5900" smtClean="0">
                <a:solidFill>
                  <a:srgbClr val="FF0000"/>
                </a:solidFill>
                <a:latin typeface="新細明體" pitchFamily="18" charset="-120"/>
              </a:rPr>
              <a:t>改善你的身心</a:t>
            </a:r>
            <a:r>
              <a:rPr lang="en-US" altLang="zh-TW" sz="5900" smtClean="0">
                <a:solidFill>
                  <a:srgbClr val="FF0000"/>
                </a:solidFill>
                <a:latin typeface="新細明體" pitchFamily="18" charset="-120"/>
              </a:rPr>
              <a:t/>
            </a:r>
            <a:br>
              <a:rPr lang="en-US" altLang="zh-TW" sz="5900" smtClean="0">
                <a:solidFill>
                  <a:srgbClr val="FF0000"/>
                </a:solidFill>
                <a:latin typeface="新細明體" pitchFamily="18" charset="-120"/>
              </a:rPr>
            </a:br>
            <a:r>
              <a:rPr lang="zh-TW" altLang="en-US" sz="5900" smtClean="0">
                <a:solidFill>
                  <a:srgbClr val="FF0000"/>
                </a:solidFill>
                <a:latin typeface="新細明體" pitchFamily="18" charset="-120"/>
              </a:rPr>
              <a:t>解脫生老病死</a:t>
            </a:r>
            <a:endParaRPr lang="zh-HK" altLang="en-US" sz="5900" smtClean="0">
              <a:solidFill>
                <a:srgbClr val="FF0000"/>
              </a:solidFill>
              <a:latin typeface="新細明體" pitchFamily="18" charset="-120"/>
            </a:endParaRPr>
          </a:p>
        </p:txBody>
      </p:sp>
      <p:sp>
        <p:nvSpPr>
          <p:cNvPr id="58372" name="投影片編號版面配置區 3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1B9EBEC6-D546-4717-8508-C1301801E9AE}" type="slidenum">
              <a:rPr kumimoji="0" lang="zh-TW" altLang="en-US" sz="1200">
                <a:solidFill>
                  <a:srgbClr val="D1EAEE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55</a:t>
            </a:fld>
            <a:endParaRPr kumimoji="0" lang="en-US" altLang="zh-TW" sz="1200">
              <a:solidFill>
                <a:srgbClr val="D1EAEE"/>
              </a:solidFill>
            </a:endParaRPr>
          </a:p>
        </p:txBody>
      </p:sp>
      <p:pic>
        <p:nvPicPr>
          <p:cNvPr id="58373" name="Picture 7" descr="C:\Users\user\Dropbox\Photos\佛教圖片\身心禪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516563"/>
            <a:ext cx="123825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標題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FF0000"/>
                </a:solidFill>
              </a:rPr>
              <a:t>病理學</a:t>
            </a:r>
            <a:endParaRPr lang="zh-HK" altLang="en-US" smtClean="0">
              <a:solidFill>
                <a:srgbClr val="FF0000"/>
              </a:solidFill>
            </a:endParaRPr>
          </a:p>
        </p:txBody>
      </p:sp>
      <p:sp>
        <p:nvSpPr>
          <p:cNvPr id="59395" name="副標題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b="1" smtClean="0">
                <a:solidFill>
                  <a:srgbClr val="0000FF"/>
                </a:solidFill>
              </a:rPr>
              <a:t>病理學</a:t>
            </a:r>
            <a:r>
              <a:rPr lang="zh-TW" altLang="en-US" smtClean="0">
                <a:solidFill>
                  <a:srgbClr val="0000FF"/>
                </a:solidFill>
              </a:rPr>
              <a:t>是專門探討疾病在個體發生的起因、發展及變化，以及整個過程對患者產生的各種影響。</a:t>
            </a:r>
            <a:r>
              <a:rPr lang="zh-TW" altLang="en-US" smtClean="0"/>
              <a:t> </a:t>
            </a:r>
            <a:endParaRPr lang="zh-HK" altLang="en-US" smtClean="0"/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341438"/>
            <a:ext cx="23622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標題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FF0000"/>
                </a:solidFill>
              </a:rPr>
              <a:t>西醫療法</a:t>
            </a:r>
            <a:endParaRPr lang="zh-HK" altLang="en-US" smtClean="0">
              <a:solidFill>
                <a:srgbClr val="FF0000"/>
              </a:solidFill>
            </a:endParaRPr>
          </a:p>
        </p:txBody>
      </p:sp>
      <p:sp>
        <p:nvSpPr>
          <p:cNvPr id="60419" name="副標題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0000FF"/>
                </a:solidFill>
              </a:rPr>
              <a:t>心理治療</a:t>
            </a:r>
            <a:endParaRPr lang="en-US" altLang="zh-TW" smtClean="0">
              <a:solidFill>
                <a:srgbClr val="0000FF"/>
              </a:solidFill>
            </a:endParaRPr>
          </a:p>
          <a:p>
            <a:r>
              <a:rPr lang="zh-TW" altLang="en-US" smtClean="0">
                <a:solidFill>
                  <a:srgbClr val="0000FF"/>
                </a:solidFill>
              </a:rPr>
              <a:t>藥物治療</a:t>
            </a:r>
            <a:endParaRPr lang="en-US" altLang="zh-TW" smtClean="0">
              <a:solidFill>
                <a:srgbClr val="0000FF"/>
              </a:solidFill>
            </a:endParaRPr>
          </a:p>
          <a:p>
            <a:r>
              <a:rPr lang="zh-TW" altLang="en-US" smtClean="0">
                <a:solidFill>
                  <a:srgbClr val="0000FF"/>
                </a:solidFill>
              </a:rPr>
              <a:t>手術治療</a:t>
            </a:r>
            <a:endParaRPr lang="en-US" altLang="zh-TW" smtClean="0">
              <a:solidFill>
                <a:srgbClr val="0000FF"/>
              </a:solidFill>
            </a:endParaRPr>
          </a:p>
          <a:p>
            <a:r>
              <a:rPr lang="zh-TW" altLang="en-US" smtClean="0">
                <a:solidFill>
                  <a:srgbClr val="0000FF"/>
                </a:solidFill>
              </a:rPr>
              <a:t>預防性治療</a:t>
            </a:r>
            <a:endParaRPr lang="en-US" altLang="zh-TW" smtClean="0">
              <a:solidFill>
                <a:srgbClr val="0000FF"/>
              </a:solidFill>
            </a:endParaRPr>
          </a:p>
          <a:p>
            <a:endParaRPr lang="zh-HK" altLang="en-US" smtClean="0"/>
          </a:p>
        </p:txBody>
      </p:sp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268413"/>
            <a:ext cx="26098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038" y="4437063"/>
            <a:ext cx="30861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標題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HK" altLang="en-US" sz="6000" smtClean="0">
                <a:solidFill>
                  <a:srgbClr val="FF0000"/>
                </a:solidFill>
              </a:rPr>
              <a:t>四聖諦</a:t>
            </a:r>
          </a:p>
        </p:txBody>
      </p:sp>
      <p:sp>
        <p:nvSpPr>
          <p:cNvPr id="61443" name="副標題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sz="2800" smtClean="0">
                <a:solidFill>
                  <a:srgbClr val="0000FF"/>
                </a:solidFill>
              </a:rPr>
              <a:t>苦聖諦 </a:t>
            </a:r>
            <a:r>
              <a:rPr lang="en-US" altLang="zh-TW" sz="2800" smtClean="0">
                <a:solidFill>
                  <a:srgbClr val="0000FF"/>
                </a:solidFill>
              </a:rPr>
              <a:t>- </a:t>
            </a:r>
            <a:r>
              <a:rPr lang="zh-TW" altLang="en-US" sz="2800" smtClean="0">
                <a:solidFill>
                  <a:srgbClr val="0000FF"/>
                </a:solidFill>
              </a:rPr>
              <a:t>說明人生的存在是苦的真象</a:t>
            </a:r>
            <a:endParaRPr lang="en-US" altLang="zh-TW" sz="2800" smtClean="0">
              <a:solidFill>
                <a:srgbClr val="0000FF"/>
              </a:solidFill>
            </a:endParaRPr>
          </a:p>
          <a:p>
            <a:r>
              <a:rPr lang="zh-TW" altLang="en-US" sz="2800" smtClean="0">
                <a:solidFill>
                  <a:srgbClr val="0000FF"/>
                </a:solidFill>
              </a:rPr>
              <a:t>集聖諦 </a:t>
            </a:r>
            <a:r>
              <a:rPr lang="en-US" altLang="zh-TW" sz="2800" smtClean="0">
                <a:solidFill>
                  <a:srgbClr val="0000FF"/>
                </a:solidFill>
              </a:rPr>
              <a:t>- </a:t>
            </a:r>
            <a:r>
              <a:rPr lang="zh-TW" altLang="en-US" sz="2800" smtClean="0">
                <a:solidFill>
                  <a:srgbClr val="0000FF"/>
                </a:solidFill>
              </a:rPr>
              <a:t>說明人生是苦的原因</a:t>
            </a:r>
            <a:endParaRPr lang="en-US" altLang="zh-TW" sz="2800" smtClean="0">
              <a:solidFill>
                <a:srgbClr val="0000FF"/>
              </a:solidFill>
            </a:endParaRPr>
          </a:p>
          <a:p>
            <a:r>
              <a:rPr lang="zh-TW" altLang="en-US" sz="2800" smtClean="0">
                <a:solidFill>
                  <a:srgbClr val="0000FF"/>
                </a:solidFill>
              </a:rPr>
              <a:t>滅聖諦 </a:t>
            </a:r>
            <a:r>
              <a:rPr lang="en-US" altLang="zh-TW" sz="2800" smtClean="0">
                <a:solidFill>
                  <a:srgbClr val="0000FF"/>
                </a:solidFill>
              </a:rPr>
              <a:t>- </a:t>
            </a:r>
            <a:r>
              <a:rPr lang="zh-TW" altLang="en-US" sz="2800" smtClean="0">
                <a:solidFill>
                  <a:srgbClr val="0000FF"/>
                </a:solidFill>
              </a:rPr>
              <a:t>說明有情能夠藉著修行</a:t>
            </a:r>
            <a:r>
              <a:rPr lang="en-US" altLang="zh-TW" sz="2800" smtClean="0">
                <a:solidFill>
                  <a:srgbClr val="0000FF"/>
                </a:solidFill>
              </a:rPr>
              <a:t>,</a:t>
            </a:r>
            <a:r>
              <a:rPr lang="zh-TW" altLang="en-US" sz="2800" smtClean="0">
                <a:solidFill>
                  <a:srgbClr val="0000FF"/>
                </a:solidFill>
              </a:rPr>
              <a:t>解除一</a:t>
            </a:r>
            <a:r>
              <a:rPr lang="en-US" altLang="zh-TW" sz="2800" smtClean="0">
                <a:solidFill>
                  <a:srgbClr val="0000FF"/>
                </a:solidFill>
              </a:rPr>
              <a:t>	</a:t>
            </a:r>
            <a:r>
              <a:rPr lang="zh-TW" altLang="en-US" sz="2800" smtClean="0">
                <a:solidFill>
                  <a:srgbClr val="0000FF"/>
                </a:solidFill>
              </a:rPr>
              <a:t>　 切苦惱而至涅槃境界</a:t>
            </a:r>
            <a:endParaRPr lang="en-US" altLang="zh-TW" sz="2800" smtClean="0">
              <a:solidFill>
                <a:srgbClr val="0000FF"/>
              </a:solidFill>
            </a:endParaRPr>
          </a:p>
          <a:p>
            <a:r>
              <a:rPr lang="zh-TW" altLang="en-US" sz="2800" smtClean="0">
                <a:solidFill>
                  <a:srgbClr val="0000FF"/>
                </a:solidFill>
              </a:rPr>
              <a:t>道聖諦 </a:t>
            </a:r>
            <a:r>
              <a:rPr lang="en-US" altLang="zh-TW" sz="2800" smtClean="0">
                <a:solidFill>
                  <a:srgbClr val="0000FF"/>
                </a:solidFill>
              </a:rPr>
              <a:t>- </a:t>
            </a:r>
            <a:r>
              <a:rPr lang="zh-TW" altLang="en-US" sz="2800" smtClean="0">
                <a:solidFill>
                  <a:srgbClr val="0000FF"/>
                </a:solidFill>
              </a:rPr>
              <a:t>說明解脫苦惱</a:t>
            </a:r>
            <a:r>
              <a:rPr lang="en-US" altLang="zh-TW" sz="2800" smtClean="0">
                <a:solidFill>
                  <a:srgbClr val="0000FF"/>
                </a:solidFill>
              </a:rPr>
              <a:t>,</a:t>
            </a:r>
            <a:r>
              <a:rPr lang="zh-TW" altLang="en-US" sz="2800" smtClean="0">
                <a:solidFill>
                  <a:srgbClr val="0000FF"/>
                </a:solidFill>
              </a:rPr>
              <a:t>達至涅槃的方法</a:t>
            </a:r>
            <a:endParaRPr lang="en-US" altLang="zh-TW" sz="2800" smtClean="0">
              <a:solidFill>
                <a:srgbClr val="0000FF"/>
              </a:solidFill>
            </a:endParaRPr>
          </a:p>
          <a:p>
            <a:endParaRPr lang="zh-HK" altLang="en-US" smtClean="0"/>
          </a:p>
        </p:txBody>
      </p:sp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484313"/>
            <a:ext cx="294322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標題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6000" smtClean="0">
                <a:solidFill>
                  <a:srgbClr val="0000FF"/>
                </a:solidFill>
              </a:rPr>
              <a:t>四聖諦</a:t>
            </a:r>
            <a:endParaRPr lang="zh-HK" altLang="en-US" sz="6000" smtClean="0">
              <a:solidFill>
                <a:srgbClr val="0000FF"/>
              </a:solidFill>
            </a:endParaRPr>
          </a:p>
        </p:txBody>
      </p:sp>
      <p:sp>
        <p:nvSpPr>
          <p:cNvPr id="62467" name="副標題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just"/>
            <a:r>
              <a:rPr lang="zh-TW" altLang="en-US" sz="2000" smtClean="0"/>
              <a:t> </a:t>
            </a:r>
            <a:r>
              <a:rPr lang="en-US" altLang="zh-TW" sz="2000" smtClean="0">
                <a:solidFill>
                  <a:srgbClr val="00B050"/>
                </a:solidFill>
              </a:rPr>
              <a:t>[..</a:t>
            </a:r>
            <a:r>
              <a:rPr lang="zh-TW" altLang="en-US" sz="2000" smtClean="0">
                <a:solidFill>
                  <a:srgbClr val="00B050"/>
                </a:solidFill>
              </a:rPr>
              <a:t>於苦聖諦</a:t>
            </a:r>
            <a:r>
              <a:rPr lang="en-US" altLang="zh-TW" sz="2000" smtClean="0">
                <a:solidFill>
                  <a:srgbClr val="00B050"/>
                </a:solidFill>
              </a:rPr>
              <a:t>,</a:t>
            </a:r>
            <a:r>
              <a:rPr lang="zh-TW" altLang="en-US" sz="2000" smtClean="0">
                <a:solidFill>
                  <a:srgbClr val="00B050"/>
                </a:solidFill>
              </a:rPr>
              <a:t>當知</a:t>
            </a:r>
            <a:r>
              <a:rPr lang="en-US" altLang="zh-TW" sz="2000" smtClean="0">
                <a:solidFill>
                  <a:srgbClr val="00B050"/>
                </a:solidFill>
              </a:rPr>
              <a:t>.</a:t>
            </a:r>
            <a:r>
              <a:rPr lang="zh-TW" altLang="en-US" sz="2000" smtClean="0">
                <a:solidFill>
                  <a:srgbClr val="00B050"/>
                </a:solidFill>
              </a:rPr>
              <a:t>當解</a:t>
            </a:r>
            <a:r>
              <a:rPr lang="en-US" altLang="zh-TW" sz="2000" smtClean="0">
                <a:solidFill>
                  <a:srgbClr val="00B050"/>
                </a:solidFill>
              </a:rPr>
              <a:t>; </a:t>
            </a:r>
            <a:r>
              <a:rPr lang="zh-TW" altLang="en-US" sz="2000" smtClean="0">
                <a:solidFill>
                  <a:srgbClr val="00B050"/>
                </a:solidFill>
              </a:rPr>
              <a:t>於集聖諦</a:t>
            </a:r>
            <a:r>
              <a:rPr lang="en-US" altLang="zh-TW" sz="2000" smtClean="0">
                <a:solidFill>
                  <a:srgbClr val="00B050"/>
                </a:solidFill>
              </a:rPr>
              <a:t>,</a:t>
            </a:r>
            <a:r>
              <a:rPr lang="zh-TW" altLang="en-US" sz="2000" smtClean="0">
                <a:solidFill>
                  <a:srgbClr val="00B050"/>
                </a:solidFill>
              </a:rPr>
              <a:t>當知</a:t>
            </a:r>
            <a:r>
              <a:rPr lang="en-US" altLang="zh-TW" sz="2000" smtClean="0">
                <a:solidFill>
                  <a:srgbClr val="00B050"/>
                </a:solidFill>
              </a:rPr>
              <a:t>.</a:t>
            </a:r>
            <a:r>
              <a:rPr lang="zh-TW" altLang="en-US" sz="2000" smtClean="0">
                <a:solidFill>
                  <a:srgbClr val="00B050"/>
                </a:solidFill>
              </a:rPr>
              <a:t>當斷</a:t>
            </a:r>
            <a:r>
              <a:rPr lang="en-US" altLang="zh-TW" sz="2000" smtClean="0">
                <a:solidFill>
                  <a:srgbClr val="00B050"/>
                </a:solidFill>
              </a:rPr>
              <a:t>; </a:t>
            </a:r>
            <a:r>
              <a:rPr lang="zh-TW" altLang="en-US" sz="2000" smtClean="0">
                <a:solidFill>
                  <a:srgbClr val="00B050"/>
                </a:solidFill>
              </a:rPr>
              <a:t>於苦滅聖諦</a:t>
            </a:r>
            <a:r>
              <a:rPr lang="en-US" altLang="zh-TW" sz="2000" smtClean="0">
                <a:solidFill>
                  <a:srgbClr val="00B050"/>
                </a:solidFill>
              </a:rPr>
              <a:t>,</a:t>
            </a:r>
            <a:r>
              <a:rPr lang="zh-TW" altLang="en-US" sz="2000" smtClean="0">
                <a:solidFill>
                  <a:srgbClr val="00B050"/>
                </a:solidFill>
              </a:rPr>
              <a:t>當知</a:t>
            </a:r>
            <a:r>
              <a:rPr lang="en-US" altLang="zh-TW" sz="2000" smtClean="0">
                <a:solidFill>
                  <a:srgbClr val="00B050"/>
                </a:solidFill>
              </a:rPr>
              <a:t>.</a:t>
            </a:r>
            <a:r>
              <a:rPr lang="zh-TW" altLang="en-US" sz="2000" smtClean="0">
                <a:solidFill>
                  <a:srgbClr val="00B050"/>
                </a:solidFill>
              </a:rPr>
              <a:t>當證</a:t>
            </a:r>
            <a:r>
              <a:rPr lang="en-US" altLang="zh-TW" sz="2000" smtClean="0">
                <a:solidFill>
                  <a:srgbClr val="00B050"/>
                </a:solidFill>
              </a:rPr>
              <a:t>;     </a:t>
            </a:r>
            <a:r>
              <a:rPr lang="zh-TW" altLang="en-US" sz="2000" smtClean="0">
                <a:solidFill>
                  <a:srgbClr val="00B050"/>
                </a:solidFill>
              </a:rPr>
              <a:t>於苦滅道跡聖諦</a:t>
            </a:r>
            <a:r>
              <a:rPr lang="en-US" altLang="zh-TW" sz="2000" smtClean="0">
                <a:solidFill>
                  <a:srgbClr val="00B050"/>
                </a:solidFill>
              </a:rPr>
              <a:t>,</a:t>
            </a:r>
            <a:r>
              <a:rPr lang="zh-TW" altLang="en-US" sz="2000" smtClean="0">
                <a:solidFill>
                  <a:srgbClr val="00B050"/>
                </a:solidFill>
              </a:rPr>
              <a:t>當知</a:t>
            </a:r>
            <a:r>
              <a:rPr lang="en-US" altLang="zh-TW" sz="2000" smtClean="0">
                <a:solidFill>
                  <a:srgbClr val="00B050"/>
                </a:solidFill>
              </a:rPr>
              <a:t>.</a:t>
            </a:r>
            <a:r>
              <a:rPr lang="zh-TW" altLang="en-US" sz="2000" smtClean="0">
                <a:solidFill>
                  <a:srgbClr val="00B050"/>
                </a:solidFill>
              </a:rPr>
              <a:t>當修</a:t>
            </a:r>
            <a:r>
              <a:rPr lang="en-US" altLang="zh-TW" sz="2000" smtClean="0">
                <a:solidFill>
                  <a:srgbClr val="00B050"/>
                </a:solidFill>
              </a:rPr>
              <a:t>...] [..</a:t>
            </a:r>
            <a:r>
              <a:rPr lang="zh-TW" altLang="en-US" sz="2000" smtClean="0">
                <a:solidFill>
                  <a:srgbClr val="00B050"/>
                </a:solidFill>
              </a:rPr>
              <a:t>若比丘於苦聖諦</a:t>
            </a:r>
            <a:r>
              <a:rPr lang="en-US" altLang="zh-TW" sz="2000" smtClean="0">
                <a:solidFill>
                  <a:srgbClr val="00B050"/>
                </a:solidFill>
              </a:rPr>
              <a:t>,</a:t>
            </a:r>
            <a:r>
              <a:rPr lang="zh-TW" altLang="en-US" sz="2000" smtClean="0">
                <a:solidFill>
                  <a:srgbClr val="00B050"/>
                </a:solidFill>
              </a:rPr>
              <a:t>已知</a:t>
            </a:r>
            <a:r>
              <a:rPr lang="en-US" altLang="zh-TW" sz="2000" smtClean="0">
                <a:solidFill>
                  <a:srgbClr val="00B050"/>
                </a:solidFill>
              </a:rPr>
              <a:t>.</a:t>
            </a:r>
            <a:r>
              <a:rPr lang="zh-TW" altLang="en-US" sz="2000" smtClean="0">
                <a:solidFill>
                  <a:srgbClr val="00B050"/>
                </a:solidFill>
              </a:rPr>
              <a:t>已解</a:t>
            </a:r>
            <a:r>
              <a:rPr lang="en-US" altLang="zh-TW" sz="2000" smtClean="0">
                <a:solidFill>
                  <a:srgbClr val="00B050"/>
                </a:solidFill>
              </a:rPr>
              <a:t>; </a:t>
            </a:r>
            <a:r>
              <a:rPr lang="zh-TW" altLang="en-US" sz="2000" smtClean="0">
                <a:solidFill>
                  <a:srgbClr val="00B050"/>
                </a:solidFill>
              </a:rPr>
              <a:t>於苦集 聖諦</a:t>
            </a:r>
            <a:r>
              <a:rPr lang="en-US" altLang="zh-TW" sz="2000" smtClean="0">
                <a:solidFill>
                  <a:srgbClr val="00B050"/>
                </a:solidFill>
              </a:rPr>
              <a:t>,</a:t>
            </a:r>
            <a:r>
              <a:rPr lang="zh-TW" altLang="en-US" sz="2000" smtClean="0">
                <a:solidFill>
                  <a:srgbClr val="00B050"/>
                </a:solidFill>
              </a:rPr>
              <a:t>已知</a:t>
            </a:r>
            <a:r>
              <a:rPr lang="en-US" altLang="zh-TW" sz="2000" smtClean="0">
                <a:solidFill>
                  <a:srgbClr val="00B050"/>
                </a:solidFill>
              </a:rPr>
              <a:t>.</a:t>
            </a:r>
            <a:r>
              <a:rPr lang="zh-TW" altLang="en-US" sz="2000" smtClean="0">
                <a:solidFill>
                  <a:srgbClr val="00B050"/>
                </a:solidFill>
              </a:rPr>
              <a:t>已斷</a:t>
            </a:r>
            <a:r>
              <a:rPr lang="en-US" altLang="zh-TW" sz="2000" smtClean="0">
                <a:solidFill>
                  <a:srgbClr val="00B050"/>
                </a:solidFill>
              </a:rPr>
              <a:t>; </a:t>
            </a:r>
            <a:r>
              <a:rPr lang="zh-TW" altLang="en-US" sz="2000" smtClean="0">
                <a:solidFill>
                  <a:srgbClr val="00B050"/>
                </a:solidFill>
              </a:rPr>
              <a:t>於苦滅聖諦</a:t>
            </a:r>
            <a:r>
              <a:rPr lang="en-US" altLang="zh-TW" sz="2000" smtClean="0">
                <a:solidFill>
                  <a:srgbClr val="00B050"/>
                </a:solidFill>
              </a:rPr>
              <a:t>,</a:t>
            </a:r>
            <a:r>
              <a:rPr lang="zh-TW" altLang="en-US" sz="2000" smtClean="0">
                <a:solidFill>
                  <a:srgbClr val="00B050"/>
                </a:solidFill>
              </a:rPr>
              <a:t>已知</a:t>
            </a:r>
            <a:r>
              <a:rPr lang="en-US" altLang="zh-TW" sz="2000" smtClean="0">
                <a:solidFill>
                  <a:srgbClr val="00B050"/>
                </a:solidFill>
              </a:rPr>
              <a:t>.</a:t>
            </a:r>
            <a:r>
              <a:rPr lang="zh-TW" altLang="en-US" sz="2000" smtClean="0">
                <a:solidFill>
                  <a:srgbClr val="00B050"/>
                </a:solidFill>
              </a:rPr>
              <a:t>已證</a:t>
            </a:r>
            <a:r>
              <a:rPr lang="en-US" altLang="zh-TW" sz="2000" smtClean="0">
                <a:solidFill>
                  <a:srgbClr val="00B050"/>
                </a:solidFill>
              </a:rPr>
              <a:t>; </a:t>
            </a:r>
            <a:r>
              <a:rPr lang="zh-TW" altLang="en-US" sz="2000" smtClean="0">
                <a:solidFill>
                  <a:srgbClr val="00B050"/>
                </a:solidFill>
              </a:rPr>
              <a:t>於苦滅道聖諦</a:t>
            </a:r>
            <a:r>
              <a:rPr lang="en-US" altLang="zh-TW" sz="2000" smtClean="0">
                <a:solidFill>
                  <a:srgbClr val="00B050"/>
                </a:solidFill>
              </a:rPr>
              <a:t>,</a:t>
            </a:r>
            <a:r>
              <a:rPr lang="zh-TW" altLang="en-US" sz="2000" smtClean="0">
                <a:solidFill>
                  <a:srgbClr val="00B050"/>
                </a:solidFill>
              </a:rPr>
              <a:t>已知</a:t>
            </a:r>
            <a:r>
              <a:rPr lang="en-US" altLang="zh-TW" sz="2000" smtClean="0">
                <a:solidFill>
                  <a:srgbClr val="00B050"/>
                </a:solidFill>
              </a:rPr>
              <a:t>.</a:t>
            </a:r>
            <a:r>
              <a:rPr lang="zh-TW" altLang="en-US" sz="2000" smtClean="0">
                <a:solidFill>
                  <a:srgbClr val="00B050"/>
                </a:solidFill>
              </a:rPr>
              <a:t>已修</a:t>
            </a:r>
            <a:r>
              <a:rPr lang="en-US" altLang="zh-TW" sz="2000" smtClean="0">
                <a:solidFill>
                  <a:srgbClr val="00B050"/>
                </a:solidFill>
              </a:rPr>
              <a:t>. </a:t>
            </a:r>
            <a:r>
              <a:rPr lang="zh-TW" altLang="en-US" sz="2000" smtClean="0">
                <a:solidFill>
                  <a:srgbClr val="00B050"/>
                </a:solidFill>
              </a:rPr>
              <a:t>如是比丘名阿羅漢</a:t>
            </a:r>
            <a:r>
              <a:rPr lang="en-US" altLang="zh-TW" sz="2000" smtClean="0">
                <a:solidFill>
                  <a:srgbClr val="00B050"/>
                </a:solidFill>
              </a:rPr>
              <a:t>, </a:t>
            </a:r>
            <a:r>
              <a:rPr lang="zh-TW" altLang="en-US" sz="2000" smtClean="0">
                <a:solidFill>
                  <a:srgbClr val="00B050"/>
                </a:solidFill>
              </a:rPr>
              <a:t>諸漏已盡</a:t>
            </a:r>
            <a:r>
              <a:rPr lang="en-US" altLang="zh-TW" sz="2000" smtClean="0">
                <a:solidFill>
                  <a:srgbClr val="00B050"/>
                </a:solidFill>
              </a:rPr>
              <a:t>, </a:t>
            </a:r>
            <a:r>
              <a:rPr lang="zh-TW" altLang="en-US" sz="2000" smtClean="0">
                <a:solidFill>
                  <a:srgbClr val="00B050"/>
                </a:solidFill>
              </a:rPr>
              <a:t>所作已作</a:t>
            </a:r>
            <a:r>
              <a:rPr lang="en-US" altLang="zh-TW" sz="2000" smtClean="0">
                <a:solidFill>
                  <a:srgbClr val="00B050"/>
                </a:solidFill>
              </a:rPr>
              <a:t>, </a:t>
            </a:r>
            <a:r>
              <a:rPr lang="zh-TW" altLang="en-US" sz="2000" smtClean="0">
                <a:solidFill>
                  <a:srgbClr val="00B050"/>
                </a:solidFill>
              </a:rPr>
              <a:t>離諸重擔</a:t>
            </a:r>
            <a:r>
              <a:rPr lang="en-US" altLang="zh-TW" sz="2000" smtClean="0">
                <a:solidFill>
                  <a:srgbClr val="00B050"/>
                </a:solidFill>
              </a:rPr>
              <a:t>, </a:t>
            </a:r>
            <a:r>
              <a:rPr lang="zh-TW" altLang="en-US" sz="2000" smtClean="0">
                <a:solidFill>
                  <a:srgbClr val="00B050"/>
                </a:solidFill>
              </a:rPr>
              <a:t>逮得己利</a:t>
            </a:r>
            <a:r>
              <a:rPr lang="en-US" altLang="zh-TW" sz="2000" smtClean="0">
                <a:solidFill>
                  <a:srgbClr val="00B050"/>
                </a:solidFill>
              </a:rPr>
              <a:t>, </a:t>
            </a:r>
            <a:r>
              <a:rPr lang="zh-TW" altLang="en-US" sz="2000" smtClean="0">
                <a:solidFill>
                  <a:srgbClr val="00B050"/>
                </a:solidFill>
              </a:rPr>
              <a:t>盡諸有結</a:t>
            </a:r>
            <a:r>
              <a:rPr lang="en-US" altLang="zh-TW" sz="2000" smtClean="0">
                <a:solidFill>
                  <a:srgbClr val="00B050"/>
                </a:solidFill>
              </a:rPr>
              <a:t>,</a:t>
            </a:r>
            <a:r>
              <a:rPr lang="zh-TW" altLang="en-US" sz="2000" smtClean="0">
                <a:solidFill>
                  <a:srgbClr val="00B050"/>
                </a:solidFill>
              </a:rPr>
              <a:t>正智善解脫</a:t>
            </a:r>
            <a:r>
              <a:rPr lang="en-US" altLang="zh-TW" sz="2000" smtClean="0">
                <a:solidFill>
                  <a:srgbClr val="00B050"/>
                </a:solidFill>
              </a:rPr>
              <a:t>.....]     (</a:t>
            </a:r>
            <a:r>
              <a:rPr lang="zh-TW" altLang="en-US" sz="2000" smtClean="0">
                <a:solidFill>
                  <a:srgbClr val="00B050"/>
                </a:solidFill>
              </a:rPr>
              <a:t>雜阿含經</a:t>
            </a:r>
            <a:r>
              <a:rPr lang="en-US" altLang="zh-TW" sz="2000" smtClean="0">
                <a:solidFill>
                  <a:srgbClr val="00B050"/>
                </a:solidFill>
              </a:rPr>
              <a:t>)</a:t>
            </a:r>
          </a:p>
          <a:p>
            <a:endParaRPr lang="zh-HK" altLang="en-US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5400" smtClean="0">
                <a:solidFill>
                  <a:srgbClr val="0000FF"/>
                </a:solidFill>
                <a:ea typeface="文鼎中粗隸" pitchFamily="49" charset="-120"/>
              </a:rPr>
              <a:t>佛教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zh-TW" sz="2800" smtClean="0"/>
              <a:t>	</a:t>
            </a:r>
            <a:r>
              <a:rPr lang="zh-TW" altLang="en-US" sz="2800" smtClean="0">
                <a:solidFill>
                  <a:srgbClr val="3000B8"/>
                </a:solidFill>
                <a:latin typeface="文鼎中粗隸" pitchFamily="49" charset="-120"/>
                <a:ea typeface="文鼎中粗隸" pitchFamily="49" charset="-120"/>
              </a:rPr>
              <a:t>在 這 個 世 界 裏 ， 佛 便 是 指 釋 迦 牟 尼 ， 釋 迦 牟 尼 就 是 在 二 千 五 百 年 前 ， 印 度 釋 迦 族 的 聖 者 ，  他 成 佛 後 便 開 創 了 佛 教</a:t>
            </a:r>
            <a:r>
              <a:rPr lang="zh-TW" altLang="en-US" smtClean="0">
                <a:solidFill>
                  <a:srgbClr val="3000B8"/>
                </a:solidFill>
                <a:latin typeface="文鼎中粗隸" pitchFamily="49" charset="-120"/>
                <a:ea typeface="文鼎中粗隸" pitchFamily="49" charset="-120"/>
              </a:rPr>
              <a:t> </a:t>
            </a:r>
          </a:p>
        </p:txBody>
      </p:sp>
      <p:pic>
        <p:nvPicPr>
          <p:cNvPr id="8196" name="Picture 4" descr="Shakyamuni_005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292600"/>
            <a:ext cx="98107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9097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797425"/>
            <a:ext cx="9239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33300001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789363"/>
            <a:ext cx="866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a016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365625"/>
            <a:ext cx="93345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a013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789363"/>
            <a:ext cx="7905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buddha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868863"/>
            <a:ext cx="6000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 descr="e22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005263"/>
            <a:ext cx="88582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 descr="C:\Users\user\Dropbox\Photos\佛教圖片\四諦十二因緣圖表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15888"/>
            <a:ext cx="4608513" cy="651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FF0000"/>
                </a:solidFill>
              </a:rPr>
              <a:t>聞		思		修</a:t>
            </a:r>
          </a:p>
        </p:txBody>
      </p:sp>
      <p:sp>
        <p:nvSpPr>
          <p:cNvPr id="6451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zh-TW" altLang="en-US" sz="3200" smtClean="0">
                <a:solidFill>
                  <a:srgbClr val="0000FF"/>
                </a:solidFill>
              </a:rPr>
              <a:t>正見具足	　信根成就</a:t>
            </a:r>
          </a:p>
          <a:p>
            <a:pPr>
              <a:lnSpc>
                <a:spcPct val="90000"/>
              </a:lnSpc>
            </a:pPr>
            <a:r>
              <a:rPr kumimoji="0" lang="zh-TW" altLang="en-US" sz="3200" smtClean="0">
                <a:solidFill>
                  <a:srgbClr val="0000FF"/>
                </a:solidFill>
              </a:rPr>
              <a:t>淨戒具足	　思慧成就</a:t>
            </a:r>
          </a:p>
          <a:p>
            <a:pPr>
              <a:lnSpc>
                <a:spcPct val="90000"/>
              </a:lnSpc>
            </a:pPr>
            <a:r>
              <a:rPr kumimoji="0" lang="zh-TW" altLang="en-US" sz="3200" smtClean="0">
                <a:solidFill>
                  <a:srgbClr val="0000FF"/>
                </a:solidFill>
              </a:rPr>
              <a:t>正定具足	　現證成就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標題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solidFill>
                  <a:srgbClr val="FF0000"/>
                </a:solidFill>
              </a:rPr>
              <a:t>佛教綠色生活</a:t>
            </a:r>
            <a:r>
              <a:rPr lang="en-US" altLang="zh-TW" sz="4000" smtClean="0">
                <a:solidFill>
                  <a:srgbClr val="0000FF"/>
                </a:solidFill>
              </a:rPr>
              <a:t/>
            </a:r>
            <a:br>
              <a:rPr lang="en-US" altLang="zh-TW" sz="4000" smtClean="0">
                <a:solidFill>
                  <a:srgbClr val="0000FF"/>
                </a:solidFill>
              </a:rPr>
            </a:br>
            <a:endParaRPr lang="zh-HK" altLang="en-US" sz="4000" smtClean="0">
              <a:solidFill>
                <a:srgbClr val="0000FF"/>
              </a:solidFill>
            </a:endParaRPr>
          </a:p>
        </p:txBody>
      </p:sp>
      <p:sp>
        <p:nvSpPr>
          <p:cNvPr id="65539" name="文字版面配置區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zh-TW" altLang="en-US" sz="3200" b="1" smtClean="0">
                <a:solidFill>
                  <a:srgbClr val="0000FF"/>
                </a:solidFill>
              </a:rPr>
              <a:t>三無漏學</a:t>
            </a:r>
            <a:endParaRPr lang="en-US" altLang="zh-TW" sz="3200" b="1" smtClean="0">
              <a:solidFill>
                <a:srgbClr val="0000FF"/>
              </a:solidFill>
            </a:endParaRPr>
          </a:p>
          <a:p>
            <a:pPr eaLnBrk="1" hangingPunct="1"/>
            <a:r>
              <a:rPr lang="zh-TW" altLang="en-US" sz="3200" b="1" smtClean="0">
                <a:solidFill>
                  <a:srgbClr val="0000FF"/>
                </a:solidFill>
              </a:rPr>
              <a:t>戒、定、 慧</a:t>
            </a:r>
            <a:endParaRPr lang="en-US" altLang="zh-TW" sz="3200" b="1" smtClean="0">
              <a:solidFill>
                <a:srgbClr val="0000FF"/>
              </a:solidFill>
            </a:endParaRPr>
          </a:p>
          <a:p>
            <a:pPr eaLnBrk="1" hangingPunct="1"/>
            <a:r>
              <a:rPr lang="zh-TW" altLang="en-US" sz="3200" b="1" smtClean="0">
                <a:solidFill>
                  <a:srgbClr val="0000FF"/>
                </a:solidFill>
              </a:rPr>
              <a:t>止觀雙運</a:t>
            </a:r>
            <a:r>
              <a:rPr lang="en-US" altLang="zh-TW" sz="3200" b="1" smtClean="0">
                <a:solidFill>
                  <a:srgbClr val="0000FF"/>
                </a:solidFill>
              </a:rPr>
              <a:t>	</a:t>
            </a:r>
            <a:r>
              <a:rPr lang="zh-TW" altLang="en-US" sz="3200" b="1" smtClean="0">
                <a:solidFill>
                  <a:srgbClr val="0000FF"/>
                </a:solidFill>
              </a:rPr>
              <a:t>定慧雙修</a:t>
            </a:r>
            <a:r>
              <a:rPr lang="en-US" altLang="zh-TW" sz="3200" b="1" smtClean="0">
                <a:solidFill>
                  <a:srgbClr val="0000FF"/>
                </a:solidFill>
              </a:rPr>
              <a:t/>
            </a:r>
            <a:br>
              <a:rPr lang="en-US" altLang="zh-TW" sz="3200" b="1" smtClean="0">
                <a:solidFill>
                  <a:srgbClr val="0000FF"/>
                </a:solidFill>
              </a:rPr>
            </a:br>
            <a:endParaRPr lang="zh-HK" altLang="en-US" sz="3200" b="1" smtClean="0">
              <a:solidFill>
                <a:srgbClr val="0000FF"/>
              </a:solidFill>
            </a:endParaRPr>
          </a:p>
        </p:txBody>
      </p:sp>
      <p:pic>
        <p:nvPicPr>
          <p:cNvPr id="655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349500"/>
            <a:ext cx="35433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標題 2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775" cy="2344738"/>
          </a:xfrm>
        </p:spPr>
        <p:txBody>
          <a:bodyPr/>
          <a:lstStyle/>
          <a:p>
            <a:pPr algn="ctr"/>
            <a:r>
              <a:rPr lang="zh-TW" altLang="en-US" sz="6600" smtClean="0">
                <a:solidFill>
                  <a:srgbClr val="FF0000"/>
                </a:solidFill>
                <a:latin typeface="新細明體" pitchFamily="18" charset="-120"/>
              </a:rPr>
              <a:t>戒</a:t>
            </a:r>
            <a:endParaRPr lang="zh-HK" altLang="en-US" sz="6600" smtClean="0">
              <a:solidFill>
                <a:srgbClr val="FF0000"/>
              </a:solidFill>
              <a:latin typeface="新細明體" pitchFamily="18" charset="-120"/>
            </a:endParaRPr>
          </a:p>
        </p:txBody>
      </p:sp>
      <p:sp>
        <p:nvSpPr>
          <p:cNvPr id="66564" name="投影片編號版面配置區 3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224970DF-9B71-4C29-8DD6-2CECC33F9E4A}" type="slidenum">
              <a:rPr kumimoji="0" lang="zh-TW" altLang="en-US" sz="1200">
                <a:solidFill>
                  <a:srgbClr val="D1EAEE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63</a:t>
            </a:fld>
            <a:endParaRPr kumimoji="0" lang="en-US" altLang="zh-TW" sz="1200">
              <a:solidFill>
                <a:srgbClr val="D1EAEE"/>
              </a:solidFill>
            </a:endParaRPr>
          </a:p>
        </p:txBody>
      </p:sp>
      <p:pic>
        <p:nvPicPr>
          <p:cNvPr id="66565" name="Picture 7" descr="C:\Users\user\Dropbox\Photos\佛教圖片\身心禪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516563"/>
            <a:ext cx="123825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zh-TW" altLang="en-US" b="1" smtClean="0">
                <a:solidFill>
                  <a:srgbClr val="FF0000"/>
                </a:solidFill>
              </a:rPr>
              <a:t>持戒</a:t>
            </a:r>
          </a:p>
        </p:txBody>
      </p:sp>
      <p:sp>
        <p:nvSpPr>
          <p:cNvPr id="67587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zh-TW" altLang="en-US" sz="4000" b="1" smtClean="0">
                <a:solidFill>
                  <a:srgbClr val="0000FF"/>
                </a:solidFill>
              </a:rPr>
              <a:t>止惡行善</a:t>
            </a:r>
          </a:p>
          <a:p>
            <a:pPr eaLnBrk="1" hangingPunct="1"/>
            <a:r>
              <a:rPr lang="zh-TW" altLang="en-US" sz="4000" smtClean="0">
                <a:solidFill>
                  <a:srgbClr val="008000"/>
                </a:solidFill>
              </a:rPr>
              <a:t>身　語　意</a:t>
            </a:r>
          </a:p>
        </p:txBody>
      </p:sp>
      <p:pic>
        <p:nvPicPr>
          <p:cNvPr id="67588" name="Picture 7" descr="chiji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765175"/>
            <a:ext cx="12287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9" descr="6_2_1pix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844675"/>
            <a:ext cx="12001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zh-TW" altLang="en-US" sz="4400" dirty="0">
                <a:solidFill>
                  <a:srgbClr val="0000FF"/>
                </a:solidFill>
                <a:latin typeface="+mn-ea"/>
              </a:rPr>
              <a:t>五戒</a:t>
            </a:r>
            <a:r>
              <a:rPr lang="en-US" altLang="zh-TW" dirty="0">
                <a:solidFill>
                  <a:srgbClr val="FF0000"/>
                </a:solidFill>
                <a:latin typeface="+mn-ea"/>
              </a:rPr>
              <a:t/>
            </a:r>
            <a:br>
              <a:rPr lang="en-US" altLang="zh-TW" dirty="0">
                <a:solidFill>
                  <a:srgbClr val="FF0000"/>
                </a:solidFill>
                <a:latin typeface="+mn-ea"/>
              </a:rPr>
            </a:br>
            <a:r>
              <a:rPr lang="zh-TW" altLang="en-US" sz="3600" dirty="0">
                <a:solidFill>
                  <a:srgbClr val="006600"/>
                </a:solidFill>
                <a:ea typeface="文鼎中粗隸" pitchFamily="49" charset="-120"/>
              </a:rPr>
              <a:t>大莊嚴經</a:t>
            </a: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ea typeface="文鼎中粗隸" pitchFamily="49" charset="-120"/>
              </a:rPr>
              <a:t>名為</a:t>
            </a:r>
            <a:r>
              <a:rPr lang="zh-TW" altLang="en-US" dirty="0">
                <a:solidFill>
                  <a:schemeClr val="tx1">
                    <a:lumMod val="95000"/>
                    <a:lumOff val="5000"/>
                  </a:schemeClr>
                </a:solidFill>
                <a:ea typeface="文鼎中粗隸" pitchFamily="49" charset="-120"/>
              </a:rPr>
              <a:t>五大施</a:t>
            </a:r>
            <a:r>
              <a:rPr lang="zh-TW" altLang="en-US" dirty="0"/>
              <a:t> </a:t>
            </a:r>
            <a:br>
              <a:rPr lang="zh-TW" altLang="en-US" dirty="0"/>
            </a:br>
            <a:endParaRPr lang="zh-TW" altLang="en-US" dirty="0" smtClean="0"/>
          </a:p>
        </p:txBody>
      </p:sp>
      <p:sp>
        <p:nvSpPr>
          <p:cNvPr id="6861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zh-TW" altLang="en-US" sz="2800" smtClean="0">
                <a:solidFill>
                  <a:srgbClr val="FF0000"/>
                </a:solidFill>
              </a:rPr>
              <a:t>一不殺生戒，不殺生物也。</a:t>
            </a:r>
            <a:br>
              <a:rPr lang="zh-TW" altLang="en-US" sz="2800" smtClean="0">
                <a:solidFill>
                  <a:srgbClr val="FF0000"/>
                </a:solidFill>
              </a:rPr>
            </a:br>
            <a:r>
              <a:rPr lang="zh-TW" altLang="en-US" sz="2800" smtClean="0">
                <a:solidFill>
                  <a:srgbClr val="006600"/>
                </a:solidFill>
              </a:rPr>
              <a:t>二不偷盜戒，不取不與也。</a:t>
            </a:r>
            <a:r>
              <a:rPr lang="zh-TW" altLang="en-US" sz="2800" smtClean="0"/>
              <a:t/>
            </a:r>
            <a:br>
              <a:rPr lang="zh-TW" altLang="en-US" sz="2800" smtClean="0"/>
            </a:br>
            <a:r>
              <a:rPr lang="zh-TW" altLang="en-US" sz="2800" smtClean="0">
                <a:solidFill>
                  <a:schemeClr val="hlink"/>
                </a:solidFill>
              </a:rPr>
              <a:t>三不邪婬戒，不犯有看守者也。</a:t>
            </a:r>
            <a:br>
              <a:rPr lang="zh-TW" altLang="en-US" sz="2800" smtClean="0">
                <a:solidFill>
                  <a:schemeClr val="hlink"/>
                </a:solidFill>
              </a:rPr>
            </a:br>
            <a:r>
              <a:rPr lang="zh-TW" altLang="en-US" sz="2800" smtClean="0">
                <a:solidFill>
                  <a:srgbClr val="CC6600"/>
                </a:solidFill>
              </a:rPr>
              <a:t>四不妄語戒，不為無實之言也。</a:t>
            </a:r>
            <a:r>
              <a:rPr lang="zh-TW" altLang="en-US" sz="2800" smtClean="0"/>
              <a:t/>
            </a:r>
            <a:br>
              <a:rPr lang="zh-TW" altLang="en-US" sz="2800" smtClean="0"/>
            </a:br>
            <a:r>
              <a:rPr lang="zh-TW" altLang="en-US" sz="2800" smtClean="0">
                <a:solidFill>
                  <a:schemeClr val="bg2"/>
                </a:solidFill>
              </a:rPr>
              <a:t>五不飲酒戒，不飲酒也。</a:t>
            </a:r>
            <a:endParaRPr lang="zh-TW" altLang="en-US" sz="2800" smtClean="0"/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484313"/>
            <a:ext cx="1655763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dirty="0" smtClean="0">
                <a:solidFill>
                  <a:srgbClr val="0000FF"/>
                </a:solidFill>
              </a:rPr>
              <a:t>菩薩戒</a:t>
            </a:r>
          </a:p>
        </p:txBody>
      </p:sp>
      <p:sp>
        <p:nvSpPr>
          <p:cNvPr id="6963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zh-TW" altLang="en-US" sz="2800" smtClean="0">
                <a:solidFill>
                  <a:srgbClr val="0000FF"/>
                </a:solidFill>
              </a:rPr>
              <a:t>別解脫戒</a:t>
            </a:r>
          </a:p>
          <a:p>
            <a:pPr eaLnBrk="1" hangingPunct="1"/>
            <a:r>
              <a:rPr lang="zh-TW" altLang="en-US" sz="2800" smtClean="0">
                <a:solidFill>
                  <a:schemeClr val="accent2"/>
                </a:solidFill>
              </a:rPr>
              <a:t>攝善法戒</a:t>
            </a:r>
          </a:p>
          <a:p>
            <a:pPr eaLnBrk="1" hangingPunct="1"/>
            <a:r>
              <a:rPr lang="zh-TW" altLang="en-US" sz="2800" smtClean="0">
                <a:solidFill>
                  <a:schemeClr val="hlink"/>
                </a:solidFill>
              </a:rPr>
              <a:t>饒益有情戒</a:t>
            </a:r>
          </a:p>
        </p:txBody>
      </p:sp>
      <p:pic>
        <p:nvPicPr>
          <p:cNvPr id="69636" name="Picture 5" descr="http://3.bp.blogspot.com/-IA-tyKo33oU/UxJuTUnQQGI/AAAAAAAABFM/gbCjthJzWwM/s1600/%E6%A2%B5%E7%B6%B2%E7%B6%93%E8%8F%A9%E8%96%A9%E6%88%92%E6%9C%A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25" y="2205038"/>
            <a:ext cx="2655888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7" descr="http://www2.budaedu.org/book-img/CHCoverL/CH460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924175"/>
            <a:ext cx="2443162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9" descr="http://wscont2.apps.microsoft.com/winstore/1x/ba528681-c8f7-4c2a-92d9-282362b1b760/Screenshot.76166.10000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81075"/>
            <a:ext cx="3236912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z="3200" dirty="0" smtClean="0">
                <a:solidFill>
                  <a:srgbClr val="008000"/>
                </a:solidFill>
              </a:rPr>
              <a:t>不殺生</a:t>
            </a:r>
            <a:r>
              <a:rPr lang="en-US" altLang="zh-TW" sz="5400" b="0" dirty="0" smtClean="0">
                <a:solidFill>
                  <a:srgbClr val="FF0000"/>
                </a:solidFill>
              </a:rPr>
              <a:t/>
            </a:r>
            <a:br>
              <a:rPr lang="en-US" altLang="zh-TW" sz="5400" b="0" dirty="0" smtClean="0">
                <a:solidFill>
                  <a:srgbClr val="FF0000"/>
                </a:solidFill>
              </a:rPr>
            </a:br>
            <a:r>
              <a:rPr lang="zh-TW" altLang="en-US" sz="3200" dirty="0">
                <a:solidFill>
                  <a:srgbClr val="008000"/>
                </a:solidFill>
              </a:rPr>
              <a:t>戒殺護生，尊重生命，維護</a:t>
            </a:r>
            <a:r>
              <a:rPr lang="zh-TW" altLang="en-US" sz="3200" dirty="0" smtClean="0">
                <a:solidFill>
                  <a:srgbClr val="008000"/>
                </a:solidFill>
              </a:rPr>
              <a:t>生態平衡</a:t>
            </a:r>
            <a:r>
              <a:rPr lang="en-US" altLang="zh-TW" sz="3200" dirty="0" smtClean="0">
                <a:solidFill>
                  <a:srgbClr val="008000"/>
                </a:solidFill>
              </a:rPr>
              <a:t/>
            </a:r>
            <a:br>
              <a:rPr lang="en-US" altLang="zh-TW" sz="3200" dirty="0" smtClean="0">
                <a:solidFill>
                  <a:srgbClr val="008000"/>
                </a:solidFill>
              </a:rPr>
            </a:br>
            <a:r>
              <a:rPr lang="zh-TW" altLang="en-US" dirty="0">
                <a:solidFill>
                  <a:srgbClr val="0000FF"/>
                </a:solidFill>
              </a:rPr>
              <a:t>生態環保</a:t>
            </a:r>
            <a:r>
              <a:rPr lang="en-US" altLang="zh-TW" sz="3200" dirty="0" smtClean="0">
                <a:solidFill>
                  <a:srgbClr val="008000"/>
                </a:solidFill>
              </a:rPr>
              <a:t/>
            </a:r>
            <a:br>
              <a:rPr lang="en-US" altLang="zh-TW" sz="3200" dirty="0" smtClean="0">
                <a:solidFill>
                  <a:srgbClr val="008000"/>
                </a:solidFill>
              </a:rPr>
            </a:br>
            <a:endParaRPr lang="zh-HK" altLang="en-US" sz="3200" b="0" dirty="0">
              <a:solidFill>
                <a:srgbClr val="008000"/>
              </a:solidFill>
            </a:endParaRPr>
          </a:p>
        </p:txBody>
      </p:sp>
      <p:pic>
        <p:nvPicPr>
          <p:cNvPr id="7065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8" y="1582738"/>
            <a:ext cx="3743325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225" y="3289300"/>
            <a:ext cx="14795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3" y="3230563"/>
            <a:ext cx="1468437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3" y="2997200"/>
            <a:ext cx="1658937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588" y="333375"/>
            <a:ext cx="1774825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763" y="5661025"/>
            <a:ext cx="1565275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 smtClean="0">
                <a:solidFill>
                  <a:srgbClr val="0000FF"/>
                </a:solidFill>
              </a:rPr>
              <a:t>生態環保</a:t>
            </a:r>
            <a:endParaRPr lang="zh-HK" altLang="en-US" dirty="0">
              <a:solidFill>
                <a:srgbClr val="0000FF"/>
              </a:solidFill>
            </a:endParaRPr>
          </a:p>
        </p:txBody>
      </p:sp>
      <p:sp>
        <p:nvSpPr>
          <p:cNvPr id="71683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HK" altLang="en-US" sz="3200" smtClean="0">
                <a:solidFill>
                  <a:srgbClr val="008000"/>
                </a:solidFill>
              </a:rPr>
              <a:t>素食</a:t>
            </a:r>
            <a:r>
              <a:rPr lang="zh-TW" altLang="en-US" sz="3200" smtClean="0">
                <a:solidFill>
                  <a:srgbClr val="008000"/>
                </a:solidFill>
              </a:rPr>
              <a:t>　護生　戒殺　放生</a:t>
            </a:r>
            <a:endParaRPr lang="zh-HK" altLang="en-US" sz="3200" smtClean="0">
              <a:solidFill>
                <a:srgbClr val="008000"/>
              </a:solidFill>
            </a:endParaRPr>
          </a:p>
        </p:txBody>
      </p:sp>
      <p:sp>
        <p:nvSpPr>
          <p:cNvPr id="71684" name="AutoShape 5" descr="素食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solidFill>
                <a:schemeClr val="tx1"/>
              </a:solidFill>
            </a:endParaRPr>
          </a:p>
        </p:txBody>
      </p:sp>
      <p:sp>
        <p:nvSpPr>
          <p:cNvPr id="71685" name="AutoShape 7" descr="素食的圖片搜尋結果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solidFill>
                <a:schemeClr val="tx1"/>
              </a:solidFill>
            </a:endParaRPr>
          </a:p>
        </p:txBody>
      </p:sp>
      <p:pic>
        <p:nvPicPr>
          <p:cNvPr id="71686" name="Picture 9" descr="http://leeyuming.com/wp-content/uploads/2014/07/1325488314-22673217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341438"/>
            <a:ext cx="2514600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Picture 11" descr="http://pic.pimg.tw/puji8772368/1390806244-37070015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886325"/>
            <a:ext cx="1800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8" name="AutoShape 13" descr="瀕臨絕種動物的圖片搜尋結果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solidFill>
                <a:schemeClr val="tx1"/>
              </a:solidFill>
            </a:endParaRPr>
          </a:p>
        </p:txBody>
      </p:sp>
      <p:sp>
        <p:nvSpPr>
          <p:cNvPr id="71689" name="AutoShape 15" descr="瀕臨絕種動物的圖片搜尋結果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solidFill>
                <a:schemeClr val="tx1"/>
              </a:solidFill>
            </a:endParaRPr>
          </a:p>
        </p:txBody>
      </p:sp>
      <p:sp>
        <p:nvSpPr>
          <p:cNvPr id="71690" name="AutoShape 17" descr="瀕臨絕種動物的圖片搜尋結果"/>
          <p:cNvSpPr>
            <a:spLocks noChangeAspect="1" noChangeArrowheads="1"/>
          </p:cNvSpPr>
          <p:nvPr/>
        </p:nvSpPr>
        <p:spPr bwMode="auto">
          <a:xfrm>
            <a:off x="76517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solidFill>
                <a:schemeClr val="tx1"/>
              </a:solidFill>
            </a:endParaRPr>
          </a:p>
        </p:txBody>
      </p:sp>
      <p:pic>
        <p:nvPicPr>
          <p:cNvPr id="71691" name="Picture 19" descr="http://2.blog.xuite.net/2/b/6/b/23232682/blog_1872336/txt/29775990/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894013"/>
            <a:ext cx="2447925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2" name="Picture 21" descr="http://static.apple.nextmedia.com/images/apple-photos/apple/20100531/large/31wb4pne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4459288"/>
            <a:ext cx="100965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3" name="Picture 23" descr="http://photo.xuefo.net/user/editor/uploadfile/2011030111405387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572000"/>
            <a:ext cx="1873250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4" name="Picture 25" descr="http://2.blog.xuite.net/2/4/f/3/236463324/blog_3430937/txt/213777810/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133600"/>
            <a:ext cx="2043112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1" descr="http://blog.terewong.com/wp-content/uploads/2014/12/141222l-420x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165600"/>
            <a:ext cx="2952750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>
                <a:solidFill>
                  <a:srgbClr val="0000FF"/>
                </a:solidFill>
              </a:rPr>
              <a:t>生態環保</a:t>
            </a:r>
            <a:endParaRPr lang="zh-HK" altLang="en-US" dirty="0">
              <a:solidFill>
                <a:srgbClr val="0000FF"/>
              </a:solidFill>
            </a:endParaRPr>
          </a:p>
        </p:txBody>
      </p:sp>
      <p:sp>
        <p:nvSpPr>
          <p:cNvPr id="30723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 sz="3200" dirty="0" smtClean="0">
                <a:solidFill>
                  <a:srgbClr val="008000"/>
                </a:solidFill>
              </a:rPr>
              <a:t>禁煙</a:t>
            </a:r>
            <a:endParaRPr lang="en-US" altLang="zh-TW" sz="3200" dirty="0" smtClean="0">
              <a:solidFill>
                <a:srgbClr val="008000"/>
              </a:solidFill>
            </a:endParaRPr>
          </a:p>
          <a:p>
            <a:pPr>
              <a:defRPr/>
            </a:pPr>
            <a:r>
              <a:rPr lang="zh-HK" altLang="en-US" sz="3200" dirty="0" smtClean="0">
                <a:solidFill>
                  <a:schemeClr val="accent6">
                    <a:lumMod val="50000"/>
                  </a:schemeClr>
                </a:solidFill>
              </a:rPr>
              <a:t>水</a:t>
            </a:r>
            <a:r>
              <a:rPr lang="zh-TW" altLang="en-US" sz="3200" dirty="0" smtClean="0">
                <a:solidFill>
                  <a:schemeClr val="accent6">
                    <a:lumMod val="50000"/>
                  </a:schemeClr>
                </a:solidFill>
              </a:rPr>
              <a:t>供　</a:t>
            </a:r>
            <a:r>
              <a:rPr lang="zh-TW" altLang="en-US" dirty="0" smtClean="0"/>
              <a:t>一</a:t>
            </a:r>
            <a:r>
              <a:rPr lang="zh-TW" altLang="en-US" dirty="0"/>
              <a:t>杯水供佛回向，可以超度八萬四千個餓鬼道</a:t>
            </a:r>
            <a:endParaRPr lang="zh-HK" altLang="en-US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2709" name="AutoShape 5" descr="禁煙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solidFill>
                <a:schemeClr val="tx1"/>
              </a:solidFill>
            </a:endParaRPr>
          </a:p>
        </p:txBody>
      </p:sp>
      <p:sp>
        <p:nvSpPr>
          <p:cNvPr id="72710" name="AutoShape 7" descr="禁煙的圖片搜尋結果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solidFill>
                <a:schemeClr val="tx1"/>
              </a:solidFill>
            </a:endParaRPr>
          </a:p>
        </p:txBody>
      </p:sp>
      <p:pic>
        <p:nvPicPr>
          <p:cNvPr id="72711" name="Picture 9" descr="http://vape-collection.com/navi/wp-content/uploads/2015/07/500x500xa3bbb66a024d89181bb28c9c22b03b0f.png.pagespeed.ic.rdYfWWuea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1773238"/>
            <a:ext cx="2278063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5400" smtClean="0">
                <a:solidFill>
                  <a:srgbClr val="0000FF"/>
                </a:solidFill>
                <a:ea typeface="文鼎中粗隸" pitchFamily="49" charset="-120"/>
              </a:rPr>
              <a:t>佛教組織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dirty="0" smtClean="0">
                <a:solidFill>
                  <a:srgbClr val="3000B8"/>
                </a:solidFill>
                <a:latin typeface="文鼎中粗隸" pitchFamily="49" charset="-120"/>
                <a:ea typeface="文鼎中粗隸" pitchFamily="49" charset="-120"/>
              </a:rPr>
              <a:t>佛 、</a:t>
            </a:r>
            <a:r>
              <a:rPr lang="en-US" altLang="zh-TW" dirty="0" smtClean="0">
                <a:solidFill>
                  <a:srgbClr val="3000B8"/>
                </a:solidFill>
                <a:latin typeface="文鼎中粗隸" pitchFamily="49" charset="-120"/>
                <a:ea typeface="文鼎中粗隸" pitchFamily="49" charset="-120"/>
              </a:rPr>
              <a:t> </a:t>
            </a:r>
            <a:r>
              <a:rPr lang="zh-TW" altLang="en-US" dirty="0" smtClean="0">
                <a:solidFill>
                  <a:srgbClr val="3000B8"/>
                </a:solidFill>
                <a:latin typeface="文鼎中粗隸" pitchFamily="49" charset="-120"/>
                <a:ea typeface="文鼎中粗隸" pitchFamily="49" charset="-120"/>
              </a:rPr>
              <a:t>法 、僧　三 寶 </a:t>
            </a:r>
          </a:p>
          <a:p>
            <a:pPr eaLnBrk="1" hangingPunct="1">
              <a:defRPr/>
            </a:pPr>
            <a:r>
              <a:rPr lang="zh-TW" altLang="en-US" dirty="0" smtClean="0">
                <a:latin typeface="文鼎中粗隸" pitchFamily="49" charset="-120"/>
                <a:ea typeface="文鼎中粗隸" pitchFamily="49" charset="-120"/>
              </a:rPr>
              <a:t>佛 像   </a:t>
            </a:r>
          </a:p>
          <a:p>
            <a:pPr eaLnBrk="1" hangingPunct="1">
              <a:defRPr/>
            </a:pPr>
            <a:r>
              <a:rPr lang="zh-TW" altLang="en-US" dirty="0" smtClean="0">
                <a:solidFill>
                  <a:srgbClr val="3000B8"/>
                </a:solidFill>
                <a:latin typeface="文鼎中粗隸" pitchFamily="49" charset="-120"/>
                <a:ea typeface="文鼎中粗隸" pitchFamily="49" charset="-120"/>
              </a:rPr>
              <a:t>經 、律 、論 三 藏 </a:t>
            </a:r>
          </a:p>
          <a:p>
            <a:pPr eaLnBrk="1" hangingPunct="1">
              <a:defRPr/>
            </a:pPr>
            <a:r>
              <a:rPr lang="zh-TW" altLang="en-US" dirty="0" smtClean="0">
                <a:latin typeface="文鼎中粗隸" pitchFamily="49" charset="-120"/>
                <a:ea typeface="文鼎中粗隸" pitchFamily="49" charset="-120"/>
              </a:rPr>
              <a:t>巴 利 文、漢 文、藏 文  三大系統 </a:t>
            </a:r>
          </a:p>
          <a:p>
            <a:pPr eaLnBrk="1" hangingPunct="1">
              <a:defRPr/>
            </a:pPr>
            <a:r>
              <a:rPr lang="zh-TW" altLang="en-US" dirty="0" smtClean="0">
                <a:solidFill>
                  <a:srgbClr val="3000B8"/>
                </a:solidFill>
                <a:latin typeface="文鼎中粗隸" pitchFamily="49" charset="-120"/>
                <a:ea typeface="文鼎中粗隸" pitchFamily="49" charset="-120"/>
              </a:rPr>
              <a:t>三皈依、佛 教 七 眾</a:t>
            </a:r>
            <a:endParaRPr lang="en-US" altLang="zh-TW" dirty="0" smtClean="0">
              <a:solidFill>
                <a:srgbClr val="3000B8"/>
              </a:solidFill>
              <a:latin typeface="文鼎中粗隸" pitchFamily="49" charset="-120"/>
              <a:ea typeface="文鼎中粗隸" pitchFamily="49" charset="-12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zh-TW" altLang="en-US" sz="1800" dirty="0" smtClean="0"/>
              <a:t>優婆塞、優婆夷、式叉摩那、沙彌、沙彌尼、比丘、比丘尼</a:t>
            </a:r>
            <a:endParaRPr lang="zh-TW" altLang="en-US" sz="1800" dirty="0" smtClean="0">
              <a:solidFill>
                <a:srgbClr val="3000B8"/>
              </a:solidFill>
            </a:endParaRPr>
          </a:p>
        </p:txBody>
      </p:sp>
      <p:pic>
        <p:nvPicPr>
          <p:cNvPr id="9220" name="Picture 4" descr="g020120a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113" y="1930400"/>
            <a:ext cx="14192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ndw0027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5516563"/>
            <a:ext cx="122555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2003-5-18-676--A6-E8-AEL-A4-E5-A6-F2-B8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5859463"/>
            <a:ext cx="12668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journey127a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5576888"/>
            <a:ext cx="11906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 descr="bouzu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25" y="5730875"/>
            <a:ext cx="7239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0" descr="drbbds7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900" y="5919788"/>
            <a:ext cx="10763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2" descr="11-30-02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213" y="2852738"/>
            <a:ext cx="10001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3" descr="年满20岁，受具足戒之后的缅甸佛教徒（成为正式比丘）">
            <a:hlinkClick r:id="rId17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5422900"/>
            <a:ext cx="1227138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15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>
                <a:solidFill>
                  <a:srgbClr val="0000FF"/>
                </a:solidFill>
              </a:rPr>
              <a:t>生態</a:t>
            </a:r>
            <a:r>
              <a:rPr lang="zh-TW" altLang="en-US" dirty="0" smtClean="0">
                <a:solidFill>
                  <a:srgbClr val="0000FF"/>
                </a:solidFill>
              </a:rPr>
              <a:t>環保</a:t>
            </a:r>
            <a:endParaRPr lang="zh-HK" altLang="en-US" dirty="0">
              <a:solidFill>
                <a:srgbClr val="0000FF"/>
              </a:solidFill>
            </a:endParaRPr>
          </a:p>
        </p:txBody>
      </p:sp>
      <p:sp>
        <p:nvSpPr>
          <p:cNvPr id="73731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HK" altLang="en-US" sz="2800" smtClean="0">
                <a:solidFill>
                  <a:srgbClr val="008000"/>
                </a:solidFill>
              </a:rPr>
              <a:t>天葬</a:t>
            </a:r>
            <a:endParaRPr lang="en-US" altLang="zh-HK" sz="2800" smtClean="0">
              <a:solidFill>
                <a:srgbClr val="008000"/>
              </a:solidFill>
            </a:endParaRPr>
          </a:p>
          <a:p>
            <a:r>
              <a:rPr lang="zh-TW" altLang="en-US" sz="2800" smtClean="0">
                <a:solidFill>
                  <a:srgbClr val="008000"/>
                </a:solidFill>
              </a:rPr>
              <a:t>綠色環保喪禮</a:t>
            </a:r>
            <a:endParaRPr lang="en-US" altLang="zh-TW" sz="2800" smtClean="0">
              <a:solidFill>
                <a:srgbClr val="008000"/>
              </a:solidFill>
            </a:endParaRPr>
          </a:p>
          <a:p>
            <a:r>
              <a:rPr lang="zh-TW" altLang="en-US" sz="2800" smtClean="0">
                <a:solidFill>
                  <a:srgbClr val="008000"/>
                </a:solidFill>
              </a:rPr>
              <a:t>大體老師</a:t>
            </a:r>
            <a:endParaRPr lang="zh-HK" altLang="en-US" sz="2800" smtClean="0">
              <a:solidFill>
                <a:srgbClr val="008000"/>
              </a:solidFill>
            </a:endParaRPr>
          </a:p>
        </p:txBody>
      </p:sp>
      <p:pic>
        <p:nvPicPr>
          <p:cNvPr id="73732" name="Picture 5" descr="http://img.blog.163.com/photo/9YAsTWNfxvf9LnCY0Evrxg==/57460301745720819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25" y="1268413"/>
            <a:ext cx="30353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AutoShape 7" descr="綠色環保喪禮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solidFill>
                <a:schemeClr val="tx1"/>
              </a:solidFill>
            </a:endParaRPr>
          </a:p>
        </p:txBody>
      </p:sp>
      <p:sp>
        <p:nvSpPr>
          <p:cNvPr id="73734" name="AutoShape 9" descr="綠色環保喪禮的圖片搜尋結果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solidFill>
                <a:schemeClr val="tx1"/>
              </a:solidFill>
            </a:endParaRPr>
          </a:p>
        </p:txBody>
      </p:sp>
      <p:sp>
        <p:nvSpPr>
          <p:cNvPr id="73735" name="AutoShape 11" descr="https://encrypted-tbn3.gstatic.com/images?q=tbn:ANd9GcRBnEs9uxme7UwvTuASZinxCXNmstAtKTZGogzNMXNEUDOCn-alGQ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solidFill>
                <a:schemeClr val="tx1"/>
              </a:solidFill>
            </a:endParaRPr>
          </a:p>
        </p:txBody>
      </p:sp>
      <p:sp>
        <p:nvSpPr>
          <p:cNvPr id="73736" name="AutoShape 13" descr="https://encrypted-tbn3.gstatic.com/images?q=tbn:ANd9GcRBnEs9uxme7UwvTuASZinxCXNmstAtKTZGogzNMXNEUDOCn-alGQ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solidFill>
                <a:schemeClr val="tx1"/>
              </a:solidFill>
            </a:endParaRPr>
          </a:p>
        </p:txBody>
      </p:sp>
      <p:pic>
        <p:nvPicPr>
          <p:cNvPr id="73737" name="Picture 14" descr="N:\My Pictures KP Buffalo\Useful Photos KP\綠色告別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838" y="3236913"/>
            <a:ext cx="1728787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8" name="AutoShape 16" descr="大體老師的圖片搜尋結果"/>
          <p:cNvSpPr>
            <a:spLocks noChangeAspect="1" noChangeArrowheads="1"/>
          </p:cNvSpPr>
          <p:nvPr/>
        </p:nvSpPr>
        <p:spPr bwMode="auto">
          <a:xfrm>
            <a:off x="76517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solidFill>
                <a:schemeClr val="tx1"/>
              </a:solidFill>
            </a:endParaRPr>
          </a:p>
        </p:txBody>
      </p:sp>
      <p:sp>
        <p:nvSpPr>
          <p:cNvPr id="73739" name="AutoShape 18" descr="大體老師的圖片搜尋結果"/>
          <p:cNvSpPr>
            <a:spLocks noChangeAspect="1" noChangeArrowheads="1"/>
          </p:cNvSpPr>
          <p:nvPr/>
        </p:nvSpPr>
        <p:spPr bwMode="auto">
          <a:xfrm>
            <a:off x="917575" y="617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solidFill>
                <a:schemeClr val="tx1"/>
              </a:solidFill>
            </a:endParaRPr>
          </a:p>
        </p:txBody>
      </p:sp>
      <p:pic>
        <p:nvPicPr>
          <p:cNvPr id="73740" name="Picture 20" descr="http://img.chinatimes.com/newsphoto/2016-03-24/clipping/656/b08a00_t_01_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581525"/>
            <a:ext cx="2736850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61" descr="N:\My Pictures KP Buffalo\Useful Photos KP\下載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2762250"/>
            <a:ext cx="1944687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24" descr="http://www.epd.gov.hk/epd/sites/default/files/waste_check441x2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63" y="4005263"/>
            <a:ext cx="338455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 smtClean="0">
                <a:solidFill>
                  <a:srgbClr val="0000FF"/>
                </a:solidFill>
              </a:rPr>
              <a:t>生活環保</a:t>
            </a:r>
            <a:endParaRPr lang="zh-HK" altLang="en-US" dirty="0">
              <a:solidFill>
                <a:srgbClr val="0000FF"/>
              </a:solidFill>
            </a:endParaRPr>
          </a:p>
        </p:txBody>
      </p:sp>
      <p:sp>
        <p:nvSpPr>
          <p:cNvPr id="74757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3600" smtClean="0">
                <a:solidFill>
                  <a:srgbClr val="008000"/>
                </a:solidFill>
              </a:rPr>
              <a:t>惜褔　惜緣　惜物　惜生</a:t>
            </a:r>
            <a:endParaRPr lang="zh-HK" altLang="en-US" sz="3600" smtClean="0">
              <a:solidFill>
                <a:srgbClr val="008000"/>
              </a:solidFill>
            </a:endParaRPr>
          </a:p>
        </p:txBody>
      </p:sp>
      <p:sp>
        <p:nvSpPr>
          <p:cNvPr id="74758" name="AutoShape 5" descr="惜福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solidFill>
                <a:schemeClr val="tx1"/>
              </a:solidFill>
            </a:endParaRPr>
          </a:p>
        </p:txBody>
      </p:sp>
      <p:sp>
        <p:nvSpPr>
          <p:cNvPr id="74759" name="AutoShape 7" descr="惜福的圖片搜尋結果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solidFill>
                <a:schemeClr val="tx1"/>
              </a:solidFill>
            </a:endParaRPr>
          </a:p>
        </p:txBody>
      </p:sp>
      <p:pic>
        <p:nvPicPr>
          <p:cNvPr id="74760" name="Picture 9" descr="http://image.wangchao.net.cn/baike/12830466981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765175"/>
            <a:ext cx="26003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1" name="AutoShape 11" descr="惜緣的圖片搜尋結果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solidFill>
                <a:schemeClr val="tx1"/>
              </a:solidFill>
            </a:endParaRPr>
          </a:p>
        </p:txBody>
      </p:sp>
      <p:sp>
        <p:nvSpPr>
          <p:cNvPr id="74762" name="AutoShape 13" descr="惜緣的圖片搜尋結果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solidFill>
                <a:schemeClr val="tx1"/>
              </a:solidFill>
            </a:endParaRPr>
          </a:p>
        </p:txBody>
      </p:sp>
      <p:sp>
        <p:nvSpPr>
          <p:cNvPr id="74763" name="AutoShape 15" descr="https://new500arhat.files.wordpress.com/2013/11/576868_466573310031363_1005530031_n.jpg"/>
          <p:cNvSpPr>
            <a:spLocks noChangeAspect="1" noChangeArrowheads="1"/>
          </p:cNvSpPr>
          <p:nvPr/>
        </p:nvSpPr>
        <p:spPr bwMode="auto">
          <a:xfrm>
            <a:off x="76517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solidFill>
                <a:schemeClr val="tx1"/>
              </a:solidFill>
            </a:endParaRPr>
          </a:p>
        </p:txBody>
      </p:sp>
      <p:sp>
        <p:nvSpPr>
          <p:cNvPr id="74764" name="AutoShape 17" descr="https://new500arhat.files.wordpress.com/2013/11/576868_466573310031363_1005530031_n.jpg"/>
          <p:cNvSpPr>
            <a:spLocks noChangeAspect="1" noChangeArrowheads="1"/>
          </p:cNvSpPr>
          <p:nvPr/>
        </p:nvSpPr>
        <p:spPr bwMode="auto">
          <a:xfrm>
            <a:off x="917575" y="617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solidFill>
                <a:schemeClr val="tx1"/>
              </a:solidFill>
            </a:endParaRPr>
          </a:p>
        </p:txBody>
      </p:sp>
      <p:pic>
        <p:nvPicPr>
          <p:cNvPr id="74765" name="Picture 18" descr="N:\My Pictures KP Buffalo\Useful Photos KP\576868_466573310031363_1005530031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575" y="1916113"/>
            <a:ext cx="21526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6" name="AutoShape 20" descr="惜物的圖片搜尋結果"/>
          <p:cNvSpPr>
            <a:spLocks noChangeAspect="1" noChangeArrowheads="1"/>
          </p:cNvSpPr>
          <p:nvPr/>
        </p:nvSpPr>
        <p:spPr bwMode="auto">
          <a:xfrm>
            <a:off x="1069975" y="769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solidFill>
                <a:schemeClr val="tx1"/>
              </a:solidFill>
            </a:endParaRPr>
          </a:p>
        </p:txBody>
      </p:sp>
      <p:sp>
        <p:nvSpPr>
          <p:cNvPr id="74767" name="AutoShape 22" descr="惜物的圖片搜尋結果"/>
          <p:cNvSpPr>
            <a:spLocks noChangeAspect="1" noChangeArrowheads="1"/>
          </p:cNvSpPr>
          <p:nvPr/>
        </p:nvSpPr>
        <p:spPr bwMode="auto">
          <a:xfrm>
            <a:off x="1222375" y="922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solidFill>
                <a:schemeClr val="tx1"/>
              </a:solidFill>
            </a:endParaRPr>
          </a:p>
        </p:txBody>
      </p:sp>
      <p:sp>
        <p:nvSpPr>
          <p:cNvPr id="74768" name="AutoShape 26" descr="珍惜生命的圖片搜尋結果"/>
          <p:cNvSpPr>
            <a:spLocks noChangeAspect="1" noChangeArrowheads="1"/>
          </p:cNvSpPr>
          <p:nvPr/>
        </p:nvSpPr>
        <p:spPr bwMode="auto">
          <a:xfrm>
            <a:off x="1374775" y="1074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solidFill>
                <a:schemeClr val="tx1"/>
              </a:solidFill>
            </a:endParaRPr>
          </a:p>
        </p:txBody>
      </p:sp>
      <p:sp>
        <p:nvSpPr>
          <p:cNvPr id="74769" name="AutoShape 28" descr="data:image/jpeg;base64,/9j/4AAQSkZJRgABAQAAAQABAAD/2wCEAAkGBxQSEhIQERMVFRQVFhcVFhcXFxsWGxQSFxUZHhQUGhUYHCgiGBslHhMYIT0iJSkrLi4uFx8zODMsNygvLisBCgoKDg0OGxAQGywkICUsLCwsNCwtLCwsNC0sLC8sLywvLCwuLCwsLSwsLCwsLCwsLCwsLCwsLCwsLCwsLCwsLP/AABEIAL0BCwMBEQACEQEDEQH/xAAbAAEAAgMBAQAAAAAAAAAAAAAABQYCAwQBB//EAD8QAAIBAgQCBgcHAwMEAwAAAAECAAMRBBIhMQVBEyJRYZHRBhYyUnGBoRQjM3KiscFC4fBigrIVJGOSNENT/8QAGwEBAAIDAQEAAAAAAAAAAAAAAAMEAgUGAQf/xAA4EQACAgECBAQDBgUDBQAAAAAAAQIDEQQSBSExQRVRYXETIoEGMjORofAUI0LB0TRDsRYkUmLx/9oADAMBAAIRAxEAPwD7jAEAQBAEAQBAEAQBAEAQBAEAQBAEAQBAEAQBAEAQBAEAQBAEAQBAEAQBAEAQBAEAQBAEAQBAEAQBAEAQBAEAQBAEAQBAEAQBAEAQBAEAQBAEAQBAEAQBAEAQBAEAQBAEAQBAEAQBAEAQBAEAQBAEAQBAEAQBAEAQBAEAQBAEAQBAEAQBAEAQBAEAQBAEAQBAEAQBAEAQBAEAQBAEAQBAEAQBAEAQBAEAQBAEAQBAEAQBAEAQBAEAQBAEAQBAEAQBAEA8LC9r6727hv8AuPGBk9gCAIAgCAIAgCAIAgCAIAgCAIAgCAIAgCAIAgCAIAgCAIAgCAIAgCAIBG8Sq5KuGbtdkPwZdPqBJa47oy9ivdLbOHvgkpEWBAEAQBAEAQBAEAQBAEAQBAEAQBAEAQBAEAQBAEAQBAEAQBAEAQBAEArvpZUsaIG4Jb5i1v5l/RRzuz5YNbr5Ycce5O4WsHRXGzAH+0pSjtbTL8Jbopm2YmYgCAIAgCAIAgCAIAgCAIAgCAIAgHLxPE9FRq1QLlEZgDsSBoPGexWXg8k8LJqwPGaNWiMQtRejtqSwGQj2la56rA3BB2IhxaeGE01khsf6UkkrhlBH/wCjg5f9qCxb4kqNiMwk8NPJ82QWaiMeS5nEMVUbV6tU/BzTt3WpZfrJvgwRB8ebO7C13HsVXHc5NVSe/Oc3gwkU6l2JYXPuTmBxmfqsMrjUgG4I95TzH1HgTXawWU8rJ1zw9NOLxIpoXbYfU8hIrrVVByYZWT6RVexPA+c0T4rdnkkR72PWKt2J4Hznnit3oeb2PWKt2J4HzjxW70G9j1irdieB848Vu9BvY9Yq3YngfOPFbvQb2PWKt2J4HzjxW70G9nfwXilWtUytlygEmwPy5/5aXdFrLb54eMGUZNnBx189ZuxQF8N/qTOr0i21+5qtW91nsSPo3iOqaR5ar8Dv9f3lXWQxLcu5a0U/l2s48XxqvTdkIS6m3snUcjv2Tlr+IX1TcGlyLTk0zV6xVuxPA+ci8Vu9Dzex6xVuxPA+ceK3eg3sesVbsTwPnHit3oN7HrFW7E8D5x4rd6Dex6xVuxPA+ceK3eg3sesVbsTwPnHit3oN7HrFW7E8D5x4rd6Dex6xVuxPA+ceK3eg3sesVbsTwPnHit3oN7Jbg/GelORgFfcW2btt2GbLR69XvbJYZnGWSWmxMhAEAQBAEAivSkXwmIt7hklX317kd33GfN8FhUYipkXMQOtlGbb3t5t5JGnjKWMZLHg8FcaSCUyaEMmnE8ODuftFYUKVPJlYZHepVqsVRAtVGUG6kWALHMLEa3rWWPsXKaljLNgqtSqGk7K2gZKi6CpTa+VtzZuqQRflfS4Ekrlvjkhtj8ORuwOOF+lpspYMLjKwNjbKOlPVqXzIpUDqdKt7Ea1p83gtxW2OS6U3DAMNQQCPgdpCSlU9IOIdI+RT1EPi3M/LbxnOcR1XxJ7I9ERzfYiZrDAQBAEAQBALPwKl0VBqp3bX/aPZHzP7zpeFafEM92Z52xyRRW5JO51PxnUrksGpfN5N2FcowccvqOYmFi3xwZ1vZLJ1+keFDqtdOQAP5Tsflf6zk+K6bK+Iuq6mzl8yyiuTQGAgCAIAgCAIAgCAdnBz9/S/N/BlvQ/jxPY9S7zqyYQBAEAQBANGOw/SU6lM7OrL/wCwI/mep4eTxrKwfLeE3RmpsLMpIt2WOo+Rm5b3RUkaRLbJply4XXA3lOyLZdqkkRPplSaoKdWh+JRq06yrcDMaebKLnTao+/bPK6+fMzlbjoV9MdWqUxUxKhamaq2UWAUO98up01BOp/rk9dag3joV7rN+F3NXo2lZWa9QfZyTUROZd2VszX2IyqNDY777+TrTaeDNW4WD6BX4lkwtJVPWdBbuTkfC053iep+FFxj1ZdUvlRXpzJgc+Kx1KkQKtRELXyhmC5rWva513HjM4VTn91ZPG0RuLx3SVKKA11pPnVmWm9O7nL0d6jKCqkBxcEElltLddWyEnybX1PM5MOJ1jhSho3bOGvTeozXIZAGTOSc3XtlBAbN857SlqIvf27pHj5EnhsS2c0qihXtmBU3V0vYkXAIIJFxyzDU3layuO3dB5RkmdUgPTowGFNWoqDmde5eZljTUu2xRPUsssnF3AC0l2FrjuHsj/O6dtpa1FZ8iLUy/pRF4p1ornrMtNb2u5ygnsF9z8JNPUQistmFOjttlthFtmdBldQ6MrqdmUhge2xEyhbGazFmNunnVLbNYZKcNcEGk2oINr9h3EramtSWfMn08/wClla4nhOhZwzKqLY53YIMpNl6zEC/L5TkLdFONjjHoTxpnOW2CyzkR1Zc6Ojre2ZGDDMORtsddjILdPOvmxbRZU8TTXueyAiEAQBAEAQBAOzhH49L80t6L8ePuex6l3nVkwgCAIAgCAIBTPS7gDZziqAJ51FUXNx/WAN+8D463MuafUKPyy6FPU6dy+aPUhcHxK4Bv4ag/Ay44p9Cjua5Mx4hXNQAZiLENte5UggHuuB/aefDMlZgjK2IfmmbvQj6hyLeJmfNGOIvozfwum1RtsoXU88inQueV+QA3va+ulbV3xpg5yJqobnhfUnK1TMb7AABR7qgWVfkBPn+ouldY5yLrNcgBH8Sc0mGJAzKlNw4uFOUlWDAsQNMhFiR7XdY2qMTi684bfIxfmb6uIsiMwKlmpjKbXDOy6G3MX+kjjX87SfTJ6bXoKWVyoLICFYjVQ1s1jyvlHhI1OSTinyYI/h1U1n6ZgE6PNTFPd1ZipY1Ow9RbAXFje7XFrNsVVDYueeee30PFzZKllVXd75UUsbWubbAX7yJloNI9Vcqs4yeWWKuDm+xlw/0mp4del6CqytbrEpcKdrKGP79k6vR8E+DJxjLLKXikIrdtePoTeIxYVXxLXZVXpeqCSy2uAB8LfDntLE5qusuUVu+5JPqfLKFTFfZ8TUFNjh6x+8JuUVukDBlufazG19ZoMz2t45M79w03xa47vnj5d+XclfRKvjxTVcLSpPSLseuUFzcB93DAdXkPGTaed0V8nQp8Tp0U5t2t7sdj6Xks1x26c/h8ZuW24HGJJT9D5d6TVcfVrdBiS9QAghaKdRhyZQo1/wB1yJo7fiOWJfodxolpK6viVYUv/b9/8EdQOJov/wBuK9FXIADm2Y7da6qrfMaSPbJPCX5lib010P5+JNeWS7hKiqgrZemC2q5NFz5ja1tL5ct7aXvaavWRirMR69/c4vVfC+K/hfd7ZNPEeIUqGjtnfMylKbIcmW18xubG9xa3KbnQ/Z2y+ObHtNVqNfVTy6v0NtGqlRRUpNmXS/JkYi+VhyO+o0Njaa3iPDLdHPEunZk9F8Lo7oMxxuLp0qnRMlct1dQq2YsgbTMw7T4GbSj7PK2pWb8cskFutjXPY4s8wGLSuHamtQBN2bJYm4GWwNwdb8xoZDxHgi0lW/flmWm1cb29qawbJzxbEA7OEfj0vzS3ovx4+57HqXedWTCAIAgCAIAgCAVTjyYAu2c2q36xogls3+sICub84k1TtX3SG1VP75V62HXN1C5TlnChr9+U2mxrc8fMa2xQz8hnwzAq9elTqEhXYqSNNcjFRc9pUD5zG+yUYZiZaeuM5YkTvEzTT7igoWmp1t/W/aSdWttrOK4prHbPYnyRsGlHkiMr1cqs9r5QTb4Ca6mt2TUF3eDFvCyc+F4ijrmvY3y2O+YAGwA30IOnbLV/Db6rfh4z7GMZprJzcQdekpNUJ6Fc198q11Kmmagtpaze1oGA55bYwrnCMoYxL9ceh6zU7pia1IXcLSPTJsFrsLqSL6lUzjXQHOLXEKMqa2+WXyfp/wDR1Zt4ninp16JUFlyVTUVdWyBqVnVRqxUtsNSGa1zYHGmtTqkny5rAb5hayVK9N6JDEBhVZdujscqMds2cggHUDP2me7ZQqan9PcdySx2mGxDlsgCgZsobMxOlKxGzdvKwM2v2dg3qM4yV9by08nnH76FUqrYqrrkugPXppS63c2QkrbnznbrCTcefPs2/7nPNPKUljl3WP7H0hMWKWHGIuagp0OkuLXqBKd9LAAXtbaaW2W2Em15nUaOv4k4RT645nyzi74QqWpVsQzmxVKijIlz1lz5rmwJtp2TRTcGuTZ3+ljqYySshFLzXUw4JXwSFKmI+051cN90aeWym679blyPwnlbrWHLJnrIaqalGvbhrv1/wfbaZDZXGoazDlcHUfvN5uzHkcC4bZ4fmfA0Fkz5XWqKvtgWUNb2e6oGmh59cc8n0LMX8uVt29O/v7YOjHZS+Kd1bMapsRYKjtVYsH+IDAd4iXWWRVmMa4xaxj6vl2L5w0E0MNm9o0Uvfs1yX/wBuX5TX6tZtS9EcTxHb/Ez29MnJxbFsWq9DhdUcpVxHRB3uNGYC1lOl73vqLkXne6OlQrjG2zLxyWcHK6q2UpS+HX7vHM28DagaTrh+kJUq1U1FALHrBbZWIAF2031O/LTfaSF8oRlNrHoW+GulRca8575OP0iqKa1SmBUuXcke0GqdAQcigbEsvb7V5u9CmqoyeOi/57lHWtOxxWev9uxn6Np1qzf+IoLKQrBKyXYk8xpp/qlDj7/7RxXmn18ybhkX8Rt+WPyZMKVzIhBLOHckEWp00GjsLahmuu41HOcxp+HRs0sr5vGOnqbWVuJqGOv6GE1BKdnCPx6X5pb0X48fc9j1LvOrJhAEAQBAEAQDn4hTZqVRaZyuUYKdrMVOU35az1deZ4+nI+a0aGW6WyldCtrFT2W5TbRlFr5TUSjJS+Y6MJSNsrG7KBc+8Dex7jodO6Yp9mZOKfNCrRQ3FRcynl38iO8EAz2S3RwYxlseTiqVWpELnOuqgm+YdozXb5X0+Fpq7eD6a15fJ+hM7prnjKOPinEnNNlAA7e/TbXYX/aNNwSmixWJ5wYu9y5EXwyj9/TGoLNYkG5NlJ5ju8BLnELnRp5WR6nlfzyw+hdMJhDrkUnW53JLH+dPpOGnK/Vzc3zZdSSWEMTws1ALq4K9ZStwy8ri2tuXYZlCnUQjuUHh+geOhqwXDrMxUO7mwLG7Gw2HYo30AEjbst+WMenZIYwdowdQkDKbnYHQ+B1tMlotRJZ2s974LM9MUKIprqxGp/5Oe7+06jR6eNcVEWy2xwjjUnZj2bkbnbfmfrNg3DsVcPudNPvmMsYJItp5GD4fRXWnSpAHmqIL/MCV/hwXRFv+Jsl1k39TrOApHU0qZ+KKf4mDjHyM1bP/AMmZ1BJYkMjmqE/529szUY9yNzl5mGGoUlFTMlNDUPXbKqmoeRJt1iL7ntkNlSedvcmjqJNJSl06cytY+gyOyvcm+5/qHIzj9TVOuxqZg+oTpGswLm2im50Puqe3uEzrjqbVuhl4PMmFSs7aMzHuJJ1+HbI7Lbp/LNt+4wdAFcAC7gbAZvouu/cJbjVrVHC3YPMo04h6m1QuOdmuPnYytdO98rG/qemfQVcuXK9uy3z/AJvbvkvwtU61DD2nnI1VKDKLlSB+3x7JBZpra1mcWkE0zfwj8el+aSaL8ePuZR6l3nVkwgCAIAgCAIAgFI9L6TLiBUdcwK5aRABsAAXXuN9b7HTXTS5ppRxjuUtUpZz2IvDMbs7aFrAAf0qt7AnmbsT87a2ubSj3KzkuiPKzzNIibNLOr9GjKGsx3APVKMSNeV1Wajjfy6fcnh55FjTSecG2rw2kwtkUd6jKR8xOUq4hqa3lTZacU+xhgeF06RzKOta1zrYdgGw+Q1nuq4hfqVix8gopdDdxRvuUXIrB69NWJYqV50yCO3r68tJvPs5GLU3nnj9Cnr5NQisdWiBrPeuapKjrZTdmIvm980jpy200nUpfytn17f5NPufxt/rgsXpUv3GKNibVUOhtluzgk+8Nctv9QPKc5wL/AFlnv3Rt+Jf6dv2IOutqqnpCj01QKVcOaKKuqfd75cxBZiux0M6KMvkaxlPP1/foaqSe9PdhrH0/fqWn0qqucNWBtUIVEYkDVQQWqhR3gHTa4lbTQipw7c/2jY6ycnVLvy/bKVjKTXIcjqpSDWNRgoCgpewIGh2vYG9psK3Hsu78jTWKWcN9l5n0DGVguBZne18OoLJep7aqAQWF2BzC5OtifjNVFN2JJd/Y305JUNt/09uZ85RhlAyqbJm/+3e9rGzgC+9wLa2m4lDMs+uOxz6nhY9M9z6pwfGf9lTqUKZJFK60yx1Zd0ztruCAT3TRWQxa4yfc6ei3OnUoLt0IxuP407cPI+L/ANhJ1RQv9z9Cq9VqX/tfqSOFxFSpRLVKXR1Crjoy19QDl10sDIppJ4TyvMsQnOUMyjh8+R80xVKwWmQQECqVdy9ne+vVIAIsdrDYG+t9vU+Tfnnt2X+TnrU+UfL18y1+jVAHDJ1STTxD06gJLXY5bEA7DYZR/M5rjlSldCbWY8uXozecN50eqbK5xTF1WcZzTqCjWVVNNQFznUqrAAsDkG99hOg0umoqhtrW3KZp9TfdKfzNPa+WCwcKxbVaS1qtQVC1VmJF/ugbXpa694G1tiZy/H64V3VpRxjv5m50FkrK90pZbf5ehA8ROapVp9FlP2l8xQ1HRXYgexrmclWtr2iwnUVLbFSz/T3xk090szccf1euCS9H2+6rghhaqosW0zWe4WmRen877AcpoPtHGKqhnH79TY8Mk2p5z1/fI5PSTDgV3c0xc1KxtmzB0SmuRsoN15E68uW03ejl/LUU+WEUtYsWN455ffsbPRdQq11UAjKn3mWxN31Q62tcX092az7RtvTJt459Cxwrk5L9Sw8H/HpfmnHaL8ePubqPUu86smEAQBAEAQBAITGeleFpkr0udhpamC+o3BYdUHuJkkaZy6IjlbCPVkNxnjuHxKBCKqFTmV8qsFNiNVVrsCCRbyk0Kba3lIhndVYtrZXlrasAbhTa+oB0BuAwDc7agbHlrLsJbllrBQnDa8J5NOJxOUXsTcgC3ebeGvhPZy2xbSyYxjueDzD4xEN7OzHS4AAA90BiDyHLXT4DmtdpddrHlrEV0WS5XKuCwmSlDEq9wL3X2lIKst9rqdbHt2PKc9qNNZQ8WLBOmn0Nsrnp5WopUXo6gYrmV+qQpDLe2pB0sxG3ObPhvEZaKTaWcohuojdHbL3OZ+EYcqUtVF2zE59SLk5Cvs221te4+U26+00t+dnbBV8NqxjL65OvGqlYMtVSVL9JYMVs2ul7ajrfQTV6Pi1mmsnOK+8WrqIXR2z6HVR9GKL0vtDtUKAdWgXvTGTQDtIuO35mdNo+I2X1p4Sb79yvPh9SW9t4XbsZV0FVKlNybVFKkra41BBHLkNJsdu3G3sQvE01Lucdb0aoOWOaqCyqu6G2VQoOqX1y30IiNtscdOXuRS0lUm3l8ycp4dOi6Agmn0YpWJ1KBMu452ErvOd3fOS6ox2bO2MEU/ohQIsKlcG2W5cNZL3yWyjq90mWqsTzhefTv5lZ8Pqa5N/mWDA0RSppSUsVRQoLG5sNrkAfD5SrLMpOT7l6tKEFFdEbWeFEycjnxADKym9mVlNjY2YEGx5HWZbSOTzyK8PRjDrv0p6qr7YXQKVPsrzDbSz8e591+RR/g6V5/mTnAeGJRwtVKRZrsz3exOewtsNuqPrNdxCc5Zk+qXL6Gw0VMK6nGP6lZPD6BNIimU6NswFM2D6g2bNc7jcHY27Lamr7R3RjJTWW1ghloKW00sYeeR0U8q3yU0S752ABszDa4JNhqdBYamavVcTu1O34n9JZrqhXnYsZ5nJV4XQZ3qOKrl2LEFwoDG+oyqCSLnU/O83H/U01BRjBcio+HVSm5SbeeZuwmGSkrqjVGzsHPSFTZgDc3ABJN+fZtKXEuMLWQitmGibTaWNGcNvPma63DaL1GqnpgWZnYCoACzkZgDluBptrvvLlf2klGtRcFyx+hDPh9cpueXzNuFwyUlYJ0hLDKS7Ag9ctfKB7VyRe+xPbKfEOMvVw2bcE2n0sKfutndwf8el+aa7Rfjx9y1HqXedWTCAIAgCAYs4G5Anjkl1BBemaVKmEqJhzdja6g6vTv11GvMcuYuOczptrU05NYI7VJwaj1PlmGqAHKSARup0I7ip1E3EbYSXJo08q5LqiSWui+1UQfFgP5mMrYR6tHqrk+wq4d8R92AyUT+I5urOvOnTB1APNzbQ9W5N10nEOM11xcanmRcpp285HTiMI49kZhysQD8wbD5g/KR6Tj9bjtuWH5mFmnbeYkbXwtU7UnPgPqTabHxnSJffIv4aZ3cD4dURmq1TZiuVVvmstwSWO19BoNBbc305ri/EoapqNa5It1V7ETE0hKIAgCAWWl/8AB07D/wA9Z1/CPuQPL/wWQtNp0bRqIs6abyJolTOhHmDRImbVqTBokUjPpJjtPdx4ak92nm41O8ySMWzQ7yRIjbJXgR6lTsv/ABKGt/sXdJ91lTE4N9SQTwCAIAgCAdnCPx6X5pb0X48fc9j1LvOrJhAEAQBAIP0rpkojcg2vdcaTVcVi3WmuzMJ9CsWnP5ZGYugO4B+IvMlZJdGAiAbAD4C0OyT6sGUxAngEAQBAEAQBALLwL7zD1KXMZh8mFwfG/hOl4Rb/AC8eTMmt0GivqbaHfn8Z2HVZRoujwb0eYNEiZvV5G0ZpmxakxwZqRl0k8we7jw1IwebjBqkySMWzS7zNIwbJrDHosKznQsCR8W0X+JpOJXKMZS8lg2mnjtr5lWnFGQgCAIAgCAd/A6ZavTtyNz3ACXdBByvjjsZR6l0nUkogCAIAgGNSmGBVhcHQgzGUVJYYIip6OUibguO4EfyJrpcKqbysox2Ix9Wqfvv+nymPhNXmzzYh6tU/ff8AT5R4TV5sbEPVqn77/p8o8Jq82NiHq1T99/0+UeE1ebGxD1ap++/6fKPCavNjYh6tU/ff9PlHhNXmxsQ9Wqfvv+nyjwmrzY2IerVP33/T5R4TV5sbEPVqn77/AKfKPCavNjYh6tU/ff8AT5R4TV5sbEdfDuFLRYsrMbixBtbuOg/y8s6bRxobcWzJLBB+keByP0oHVffufn47+M6DR3KS2PqjU62nbLeujItHlxoppm5akwaM1IzFSY7TLcZdJG093HhqRtGTFqk9SMXI6eF4M1nt/QPaP8fEyHUWquPqTaep2S9Cx4/ACqoQkqAb2W3y3E0Oo06vjtkzcY5YOD1ap++/6fKUvCavNmOxD1ap++/6fKPCavNjYh6tU/ff9PlHhNXmxsQ9Wqfvv+nyjwmrzY2IerVP33/T5R4TV5sbEPVqn77/AKfKPCavNjYiRwPD0oiyDU7k6k/OXaNNXSsRRklg6pYPRAEAQBAEAQBAEAQBAEAQBAEAQBAEA116KupRhcHQiexk4vKMZRUlhlQ4pwZ6JLLdqfbzX4j+Zt6NXGfKXJmmv0kq3mPNEatSW8FRM2CpMdpluPeknm093HhqRg83EhwzhT1rE9VPe7fyjn8ZWu1Ma+S5stUaaVnN8kWzDYdaahFFgP8ALmaqUnJ5Zt4QUFhG2YmYgCAIAgCAIAgCAIAgCAIAgCAIAgCAIAgCAIAgCAIAgCAIBG4zgdGprlyntXT6bHwk9epsh0ZWs0lc+bRGVPRU/wBNXxX+QZaXEH3iVJcO8pHieix/qq+C+Zh8Q8ohcO85Elg+BUqepBc9ra/TaVrNVZPuWq9HXDnjJKSuWhAEAQBAEAQBAEAQBAEAQBAEAQBAEAQBAEAQBAEAQBAEAQBAEAQBAEAQBAEAQBAEAQBAEAQBAEAQBAEAQBAEAQBAEAQBAEAQBAEAQBAEAQBAEAQBAEAQBAEAQBAEAQBAEAQBANVTEKuhP0P+c4B59pW9rnTuP7wDKlXVtj9CP3+MA2QDy8A8DjTUa7d8AygCAIAgCAIAgCAIAgCAIAgCAIAgCAIAgCAIAgCAIAgCAIAgGithgxJva/laAYfY9Sb7/wBvIQDJMIBcXJuLcu7ygGH/AE9e08/rAH2Edp+kADADtP0gHpwQ7T9PKAbaFAILAk/GAemkL3+B8IB70cA86Lax2+EA9yd/7eUA8NPv+ggGSraAZQBAEAQBAEAQBAEAQBAEAQBANWIoZ7dZhb3TbmDr27fUwDScCL3z1P8A27vhAPRgtuu+4O/Z8ucAxGAFrZ6nLXNrp8oA/wCni989TcG2bTTltAOtRbSAf//Z"/>
          <p:cNvSpPr>
            <a:spLocks noChangeAspect="1" noChangeArrowheads="1"/>
          </p:cNvSpPr>
          <p:nvPr/>
        </p:nvSpPr>
        <p:spPr bwMode="auto">
          <a:xfrm>
            <a:off x="1527175" y="1227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solidFill>
                <a:schemeClr val="tx1"/>
              </a:solidFill>
            </a:endParaRPr>
          </a:p>
        </p:txBody>
      </p:sp>
      <p:sp>
        <p:nvSpPr>
          <p:cNvPr id="74770" name="AutoShape 30" descr="data:image/jpeg;base64,/9j/4AAQSkZJRgABAQAAAQABAAD/2wCEAAkGBxQSEhIQERMVFRQVFhcVFhcXFxsWGxQSFxUZHhQUGhUYHCgiGBslHhMYIT0iJSkrLi4uFx8zODMsNygvLisBCgoKDg0OGxAQGywkICUsLCwsNCwtLCwsNC0sLC8sLywvLCwuLCwsLSwsLCwsLCwsLCwsLCwsLCwsLCwsLCwsLP/AABEIAL0BCwMBEQACEQEDEQH/xAAbAAEAAgMBAQAAAAAAAAAAAAAABQYCAwQBB//EAD8QAAIBAgQCBgcHAwMEAwAAAAECAAMRBBIhMQVBEyJRYZHRBhYyUnGBoRQjM3KiscFC4fBigrIVJGOSNENT/8QAGwEBAAIDAQEAAAAAAAAAAAAAAAMEAgUGAQf/xAA4EQACAgECBAQDBgUDBQAAAAAAAQIDEQQSBSExQRVRYXETIoEGMjORofAUI0LB0TRDsRYkUmLx/9oADAMBAAIRAxEAPwD7jAEAQBAEAQBAEAQBAEAQBAEAQBAEAQBAEAQBAEAQBAEAQBAEAQBAEAQBAEAQBAEAQBAEAQBAEAQBAEAQBAEAQBAEAQBAEAQBAEAQBAEAQBAEAQBAEAQBAEAQBAEAQBAEAQBAEAQBAEAQBAEAQBAEAQBAEAQBAEAQBAEAQBAEAQBAEAQBAEAQBAEAQBAEAQBAEAQBAEAQBAEAQBAEAQBAEAQBAEAQBAEAQBAEAQBAEAQBAEAQBAEAQBAEAQBAEAQBAEA8LC9r6727hv8AuPGBk9gCAIAgCAIAgCAIAgCAIAgCAIAgCAIAgCAIAgCAIAgCAIAgCAIAgCAIBG8Sq5KuGbtdkPwZdPqBJa47oy9ivdLbOHvgkpEWBAEAQBAEAQBAEAQBAEAQBAEAQBAEAQBAEAQBAEAQBAEAQBAEAQBAEArvpZUsaIG4Jb5i1v5l/RRzuz5YNbr5Ycce5O4WsHRXGzAH+0pSjtbTL8Jbopm2YmYgCAIAgCAIAgCAIAgCAIAgCAIAgHLxPE9FRq1QLlEZgDsSBoPGexWXg8k8LJqwPGaNWiMQtRejtqSwGQj2la56rA3BB2IhxaeGE01khsf6UkkrhlBH/wCjg5f9qCxb4kqNiMwk8NPJ82QWaiMeS5nEMVUbV6tU/BzTt3WpZfrJvgwRB8ebO7C13HsVXHc5NVSe/Oc3gwkU6l2JYXPuTmBxmfqsMrjUgG4I95TzH1HgTXawWU8rJ1zw9NOLxIpoXbYfU8hIrrVVByYZWT6RVexPA+c0T4rdnkkR72PWKt2J4Hznnit3oeb2PWKt2J4HzjxW70G9j1irdieB848Vu9BvY9Yq3YngfOPFbvQb2PWKt2J4HzjxW70G9nfwXilWtUytlygEmwPy5/5aXdFrLb54eMGUZNnBx189ZuxQF8N/qTOr0i21+5qtW91nsSPo3iOqaR5ar8Dv9f3lXWQxLcu5a0U/l2s48XxqvTdkIS6m3snUcjv2Tlr+IX1TcGlyLTk0zV6xVuxPA+ci8Vu9Dzex6xVuxPA+ceK3eg3sesVbsTwPnHit3oN7HrFW7E8D5x4rd6Dex6xVuxPA+ceK3eg3sesVbsTwPnHit3oN7HrFW7E8D5x4rd6Dex6xVuxPA+ceK3eg3sesVbsTwPnHit3oN7Jbg/GelORgFfcW2btt2GbLR69XvbJYZnGWSWmxMhAEAQBAEAivSkXwmIt7hklX317kd33GfN8FhUYipkXMQOtlGbb3t5t5JGnjKWMZLHg8FcaSCUyaEMmnE8ODuftFYUKVPJlYZHepVqsVRAtVGUG6kWALHMLEa3rWWPsXKaljLNgqtSqGk7K2gZKi6CpTa+VtzZuqQRflfS4Ekrlvjkhtj8ORuwOOF+lpspYMLjKwNjbKOlPVqXzIpUDqdKt7Ea1p83gtxW2OS6U3DAMNQQCPgdpCSlU9IOIdI+RT1EPi3M/LbxnOcR1XxJ7I9ERzfYiZrDAQBAEAQBALPwKl0VBqp3bX/aPZHzP7zpeFafEM92Z52xyRRW5JO51PxnUrksGpfN5N2FcowccvqOYmFi3xwZ1vZLJ1+keFDqtdOQAP5Tsflf6zk+K6bK+Iuq6mzl8yyiuTQGAgCAIAgCAIAgCAdnBz9/S/N/BlvQ/jxPY9S7zqyYQBAEAQBANGOw/SU6lM7OrL/wCwI/mep4eTxrKwfLeE3RmpsLMpIt2WOo+Rm5b3RUkaRLbJply4XXA3lOyLZdqkkRPplSaoKdWh+JRq06yrcDMaebKLnTao+/bPK6+fMzlbjoV9MdWqUxUxKhamaq2UWAUO98up01BOp/rk9dag3joV7rN+F3NXo2lZWa9QfZyTUROZd2VszX2IyqNDY777+TrTaeDNW4WD6BX4lkwtJVPWdBbuTkfC053iep+FFxj1ZdUvlRXpzJgc+Kx1KkQKtRELXyhmC5rWva513HjM4VTn91ZPG0RuLx3SVKKA11pPnVmWm9O7nL0d6jKCqkBxcEElltLddWyEnybX1PM5MOJ1jhSho3bOGvTeozXIZAGTOSc3XtlBAbN857SlqIvf27pHj5EnhsS2c0qihXtmBU3V0vYkXAIIJFxyzDU3layuO3dB5RkmdUgPTowGFNWoqDmde5eZljTUu2xRPUsssnF3AC0l2FrjuHsj/O6dtpa1FZ8iLUy/pRF4p1ornrMtNb2u5ygnsF9z8JNPUQistmFOjttlthFtmdBldQ6MrqdmUhge2xEyhbGazFmNunnVLbNYZKcNcEGk2oINr9h3EramtSWfMn08/wClla4nhOhZwzKqLY53YIMpNl6zEC/L5TkLdFONjjHoTxpnOW2CyzkR1Zc6Ojre2ZGDDMORtsddjILdPOvmxbRZU8TTXueyAiEAQBAEAQBAOzhH49L80t6L8ePuex6l3nVkwgCAIAgCAIBTPS7gDZziqAJ51FUXNx/WAN+8D463MuafUKPyy6FPU6dy+aPUhcHxK4Bv4ag/Ay44p9Cjua5Mx4hXNQAZiLENte5UggHuuB/aefDMlZgjK2IfmmbvQj6hyLeJmfNGOIvozfwum1RtsoXU88inQueV+QA3va+ulbV3xpg5yJqobnhfUnK1TMb7AABR7qgWVfkBPn+ouldY5yLrNcgBH8Sc0mGJAzKlNw4uFOUlWDAsQNMhFiR7XdY2qMTi684bfIxfmb6uIsiMwKlmpjKbXDOy6G3MX+kjjX87SfTJ6bXoKWVyoLICFYjVQ1s1jyvlHhI1OSTinyYI/h1U1n6ZgE6PNTFPd1ZipY1Ow9RbAXFje7XFrNsVVDYueeee30PFzZKllVXd75UUsbWubbAX7yJloNI9Vcqs4yeWWKuDm+xlw/0mp4del6CqytbrEpcKdrKGP79k6vR8E+DJxjLLKXikIrdtePoTeIxYVXxLXZVXpeqCSy2uAB8LfDntLE5qusuUVu+5JPqfLKFTFfZ8TUFNjh6x+8JuUVukDBlufazG19ZoMz2t45M79w03xa47vnj5d+XclfRKvjxTVcLSpPSLseuUFzcB93DAdXkPGTaed0V8nQp8Tp0U5t2t7sdj6Xks1x26c/h8ZuW24HGJJT9D5d6TVcfVrdBiS9QAghaKdRhyZQo1/wB1yJo7fiOWJfodxolpK6viVYUv/b9/8EdQOJov/wBuK9FXIADm2Y7da6qrfMaSPbJPCX5lib010P5+JNeWS7hKiqgrZemC2q5NFz5ja1tL5ct7aXvaavWRirMR69/c4vVfC+K/hfd7ZNPEeIUqGjtnfMylKbIcmW18xubG9xa3KbnQ/Z2y+ObHtNVqNfVTy6v0NtGqlRRUpNmXS/JkYi+VhyO+o0Njaa3iPDLdHPEunZk9F8Lo7oMxxuLp0qnRMlct1dQq2YsgbTMw7T4GbSj7PK2pWb8cskFutjXPY4s8wGLSuHamtQBN2bJYm4GWwNwdb8xoZDxHgi0lW/flmWm1cb29qawbJzxbEA7OEfj0vzS3ovx4+57HqXedWTCAIAgCAIAgCAVTjyYAu2c2q36xogls3+sICub84k1TtX3SG1VP75V62HXN1C5TlnChr9+U2mxrc8fMa2xQz8hnwzAq9elTqEhXYqSNNcjFRc9pUD5zG+yUYZiZaeuM5YkTvEzTT7igoWmp1t/W/aSdWttrOK4prHbPYnyRsGlHkiMr1cqs9r5QTb4Ca6mt2TUF3eDFvCyc+F4ijrmvY3y2O+YAGwA30IOnbLV/Db6rfh4z7GMZprJzcQdekpNUJ6Fc198q11Kmmagtpaze1oGA55bYwrnCMoYxL9ceh6zU7pia1IXcLSPTJsFrsLqSL6lUzjXQHOLXEKMqa2+WXyfp/wDR1Zt4ninp16JUFlyVTUVdWyBqVnVRqxUtsNSGa1zYHGmtTqkny5rAb5hayVK9N6JDEBhVZdujscqMds2cggHUDP2me7ZQqan9PcdySx2mGxDlsgCgZsobMxOlKxGzdvKwM2v2dg3qM4yV9by08nnH76FUqrYqrrkugPXppS63c2QkrbnznbrCTcefPs2/7nPNPKUljl3WP7H0hMWKWHGIuagp0OkuLXqBKd9LAAXtbaaW2W2Em15nUaOv4k4RT645nyzi74QqWpVsQzmxVKijIlz1lz5rmwJtp2TRTcGuTZ3+ljqYySshFLzXUw4JXwSFKmI+051cN90aeWym679blyPwnlbrWHLJnrIaqalGvbhrv1/wfbaZDZXGoazDlcHUfvN5uzHkcC4bZ4fmfA0Fkz5XWqKvtgWUNb2e6oGmh59cc8n0LMX8uVt29O/v7YOjHZS+Kd1bMapsRYKjtVYsH+IDAd4iXWWRVmMa4xaxj6vl2L5w0E0MNm9o0Uvfs1yX/wBuX5TX6tZtS9EcTxHb/Ez29MnJxbFsWq9DhdUcpVxHRB3uNGYC1lOl73vqLkXne6OlQrjG2zLxyWcHK6q2UpS+HX7vHM28DagaTrh+kJUq1U1FALHrBbZWIAF2031O/LTfaSF8oRlNrHoW+GulRca8575OP0iqKa1SmBUuXcke0GqdAQcigbEsvb7V5u9CmqoyeOi/57lHWtOxxWev9uxn6Np1qzf+IoLKQrBKyXYk8xpp/qlDj7/7RxXmn18ybhkX8Rt+WPyZMKVzIhBLOHckEWp00GjsLahmuu41HOcxp+HRs0sr5vGOnqbWVuJqGOv6GE1BKdnCPx6X5pb0X48fc9j1LvOrJhAEAQBAEAQDn4hTZqVRaZyuUYKdrMVOU35az1deZ4+nI+a0aGW6WyldCtrFT2W5TbRlFr5TUSjJS+Y6MJSNsrG7KBc+8Dex7jodO6Yp9mZOKfNCrRQ3FRcynl38iO8EAz2S3RwYxlseTiqVWpELnOuqgm+YdozXb5X0+Fpq7eD6a15fJ+hM7prnjKOPinEnNNlAA7e/TbXYX/aNNwSmixWJ5wYu9y5EXwyj9/TGoLNYkG5NlJ5ju8BLnELnRp5WR6nlfzyw+hdMJhDrkUnW53JLH+dPpOGnK/Vzc3zZdSSWEMTws1ALq4K9ZStwy8ri2tuXYZlCnUQjuUHh+geOhqwXDrMxUO7mwLG7Gw2HYo30AEjbst+WMenZIYwdowdQkDKbnYHQ+B1tMlotRJZ2s974LM9MUKIprqxGp/5Oe7+06jR6eNcVEWy2xwjjUnZj2bkbnbfmfrNg3DsVcPudNPvmMsYJItp5GD4fRXWnSpAHmqIL/MCV/hwXRFv+Jsl1k39TrOApHU0qZ+KKf4mDjHyM1bP/AMmZ1BJYkMjmqE/529szUY9yNzl5mGGoUlFTMlNDUPXbKqmoeRJt1iL7ntkNlSedvcmjqJNJSl06cytY+gyOyvcm+5/qHIzj9TVOuxqZg+oTpGswLm2im50Puqe3uEzrjqbVuhl4PMmFSs7aMzHuJJ1+HbI7Lbp/LNt+4wdAFcAC7gbAZvouu/cJbjVrVHC3YPMo04h6m1QuOdmuPnYytdO98rG/qemfQVcuXK9uy3z/AJvbvkvwtU61DD2nnI1VKDKLlSB+3x7JBZpra1mcWkE0zfwj8el+aSaL8ePuZR6l3nVkwgCAIAgCAIAgFI9L6TLiBUdcwK5aRABsAAXXuN9b7HTXTS5ppRxjuUtUpZz2IvDMbs7aFrAAf0qt7AnmbsT87a2ubSj3KzkuiPKzzNIibNLOr9GjKGsx3APVKMSNeV1Wajjfy6fcnh55FjTSecG2rw2kwtkUd6jKR8xOUq4hqa3lTZacU+xhgeF06RzKOta1zrYdgGw+Q1nuq4hfqVix8gopdDdxRvuUXIrB69NWJYqV50yCO3r68tJvPs5GLU3nnj9Cnr5NQisdWiBrPeuapKjrZTdmIvm980jpy200nUpfytn17f5NPufxt/rgsXpUv3GKNibVUOhtluzgk+8Nctv9QPKc5wL/AFlnv3Rt+Jf6dv2IOutqqnpCj01QKVcOaKKuqfd75cxBZiux0M6KMvkaxlPP1/foaqSe9PdhrH0/fqWn0qqucNWBtUIVEYkDVQQWqhR3gHTa4lbTQipw7c/2jY6ycnVLvy/bKVjKTXIcjqpSDWNRgoCgpewIGh2vYG9psK3Hsu78jTWKWcN9l5n0DGVguBZne18OoLJep7aqAQWF2BzC5OtifjNVFN2JJd/Y305JUNt/09uZ85RhlAyqbJm/+3e9rGzgC+9wLa2m4lDMs+uOxz6nhY9M9z6pwfGf9lTqUKZJFK60yx1Zd0ztruCAT3TRWQxa4yfc6ei3OnUoLt0IxuP407cPI+L/ANhJ1RQv9z9Cq9VqX/tfqSOFxFSpRLVKXR1Crjoy19QDl10sDIppJ4TyvMsQnOUMyjh8+R80xVKwWmQQECqVdy9ne+vVIAIsdrDYG+t9vU+Tfnnt2X+TnrU+UfL18y1+jVAHDJ1STTxD06gJLXY5bEA7DYZR/M5rjlSldCbWY8uXozecN50eqbK5xTF1WcZzTqCjWVVNNQFznUqrAAsDkG99hOg0umoqhtrW3KZp9TfdKfzNPa+WCwcKxbVaS1qtQVC1VmJF/ugbXpa694G1tiZy/H64V3VpRxjv5m50FkrK90pZbf5ehA8ROapVp9FlP2l8xQ1HRXYgexrmclWtr2iwnUVLbFSz/T3xk090szccf1euCS9H2+6rghhaqosW0zWe4WmRen877AcpoPtHGKqhnH79TY8Mk2p5z1/fI5PSTDgV3c0xc1KxtmzB0SmuRsoN15E68uW03ejl/LUU+WEUtYsWN455ffsbPRdQq11UAjKn3mWxN31Q62tcX092az7RtvTJt459Cxwrk5L9Sw8H/HpfmnHaL8ePubqPUu86smEAQBAEAQBAITGeleFpkr0udhpamC+o3BYdUHuJkkaZy6IjlbCPVkNxnjuHxKBCKqFTmV8qsFNiNVVrsCCRbyk0Kba3lIhndVYtrZXlrasAbhTa+oB0BuAwDc7agbHlrLsJbllrBQnDa8J5NOJxOUXsTcgC3ebeGvhPZy2xbSyYxjueDzD4xEN7OzHS4AAA90BiDyHLXT4DmtdpddrHlrEV0WS5XKuCwmSlDEq9wL3X2lIKst9rqdbHt2PKc9qNNZQ8WLBOmn0Nsrnp5WopUXo6gYrmV+qQpDLe2pB0sxG3ObPhvEZaKTaWcohuojdHbL3OZ+EYcqUtVF2zE59SLk5Cvs221te4+U26+00t+dnbBV8NqxjL65OvGqlYMtVSVL9JYMVs2ul7ajrfQTV6Pi1mmsnOK+8WrqIXR2z6HVR9GKL0vtDtUKAdWgXvTGTQDtIuO35mdNo+I2X1p4Sb79yvPh9SW9t4XbsZV0FVKlNybVFKkra41BBHLkNJsdu3G3sQvE01Lucdb0aoOWOaqCyqu6G2VQoOqX1y30IiNtscdOXuRS0lUm3l8ycp4dOi6Agmn0YpWJ1KBMu452ErvOd3fOS6ox2bO2MEU/ohQIsKlcG2W5cNZL3yWyjq90mWqsTzhefTv5lZ8Pqa5N/mWDA0RSppSUsVRQoLG5sNrkAfD5SrLMpOT7l6tKEFFdEbWeFEycjnxADKym9mVlNjY2YEGx5HWZbSOTzyK8PRjDrv0p6qr7YXQKVPsrzDbSz8e591+RR/g6V5/mTnAeGJRwtVKRZrsz3exOewtsNuqPrNdxCc5Zk+qXL6Gw0VMK6nGP6lZPD6BNIimU6NswFM2D6g2bNc7jcHY27Lamr7R3RjJTWW1ghloKW00sYeeR0U8q3yU0S752ABszDa4JNhqdBYamavVcTu1O34n9JZrqhXnYsZ5nJV4XQZ3qOKrl2LEFwoDG+oyqCSLnU/O83H/U01BRjBcio+HVSm5SbeeZuwmGSkrqjVGzsHPSFTZgDc3ABJN+fZtKXEuMLWQitmGibTaWNGcNvPma63DaL1GqnpgWZnYCoACzkZgDluBptrvvLlf2klGtRcFyx+hDPh9cpueXzNuFwyUlYJ0hLDKS7Ag9ctfKB7VyRe+xPbKfEOMvVw2bcE2n0sKfutndwf8el+aa7Rfjx9y1HqXedWTCAIAgCAYs4G5Anjkl1BBemaVKmEqJhzdja6g6vTv11GvMcuYuOczptrU05NYI7VJwaj1PlmGqAHKSARup0I7ip1E3EbYSXJo08q5LqiSWui+1UQfFgP5mMrYR6tHqrk+wq4d8R92AyUT+I5urOvOnTB1APNzbQ9W5N10nEOM11xcanmRcpp285HTiMI49kZhysQD8wbD5g/KR6Tj9bjtuWH5mFmnbeYkbXwtU7UnPgPqTabHxnSJffIv4aZ3cD4dURmq1TZiuVVvmstwSWO19BoNBbc305ri/EoapqNa5It1V7ETE0hKIAgCAWWl/8AB07D/wA9Z1/CPuQPL/wWQtNp0bRqIs6abyJolTOhHmDRImbVqTBokUjPpJjtPdx4ak92nm41O8ySMWzQ7yRIjbJXgR6lTsv/ABKGt/sXdJ91lTE4N9SQTwCAIAgCAdnCPx6X5pb0X48fc9j1LvOrJhAEAQBAIP0rpkojcg2vdcaTVcVi3WmuzMJ9CsWnP5ZGYugO4B+IvMlZJdGAiAbAD4C0OyT6sGUxAngEAQBAEAQBALLwL7zD1KXMZh8mFwfG/hOl4Rb/AC8eTMmt0GivqbaHfn8Z2HVZRoujwb0eYNEiZvV5G0ZpmxakxwZqRl0k8we7jw1IwebjBqkySMWzS7zNIwbJrDHosKznQsCR8W0X+JpOJXKMZS8lg2mnjtr5lWnFGQgCAIAgCAd/A6ZavTtyNz3ACXdBByvjjsZR6l0nUkogCAIAgGNSmGBVhcHQgzGUVJYYIip6OUibguO4EfyJrpcKqbysox2Ix9Wqfvv+nymPhNXmzzYh6tU/ff8AT5R4TV5sbEPVqn77/p8o8Jq82NiHq1T99/0+UeE1ebGxD1ap++/6fKPCavNjYh6tU/ff9PlHhNXmxsQ9Wqfvv+nyjwmrzY2IerVP33/T5R4TV5sbEPVqn77/AKfKPCavNjYh6tU/ff8AT5R4TV5sbEdfDuFLRYsrMbixBtbuOg/y8s6bRxobcWzJLBB+keByP0oHVffufn47+M6DR3KS2PqjU62nbLeujItHlxoppm5akwaM1IzFSY7TLcZdJG093HhqRtGTFqk9SMXI6eF4M1nt/QPaP8fEyHUWquPqTaep2S9Cx4/ACqoQkqAb2W3y3E0Oo06vjtkzcY5YOD1ap++/6fKUvCavNmOxD1ap++/6fKPCavNjYh6tU/ff9PlHhNXmxsQ9Wqfvv+nyjwmrzY2IerVP33/T5R4TV5sbEPVqn77/AKfKPCavNjYiRwPD0oiyDU7k6k/OXaNNXSsRRklg6pYPRAEAQBAEAQBAEAQBAEAQBAEAQBAEA116KupRhcHQiexk4vKMZRUlhlQ4pwZ6JLLdqfbzX4j+Zt6NXGfKXJmmv0kq3mPNEatSW8FRM2CpMdpluPeknm093HhqRg83EhwzhT1rE9VPe7fyjn8ZWu1Ma+S5stUaaVnN8kWzDYdaahFFgP8ALmaqUnJ5Zt4QUFhG2YmYgCAIAgCAIAgCAIAgCAIAgCAIAgCAIAgCAIAgCAIAgCAIBG4zgdGprlyntXT6bHwk9epsh0ZWs0lc+bRGVPRU/wBNXxX+QZaXEH3iVJcO8pHieix/qq+C+Zh8Q8ohcO85Elg+BUqepBc9ra/TaVrNVZPuWq9HXDnjJKSuWhAEAQBAEAQBAEAQBAEAQBAEAQBAEAQBAEAQBAEAQBAEAQBAEAQBAEAQBAEAQBAEAQBAEAQBAEAQBAEAQBAEAQBAEAQBAEAQBAEAQBAEAQBAEAQBAEAQBAEAQBAEAQBAEAQBANVTEKuhP0P+c4B59pW9rnTuP7wDKlXVtj9CP3+MA2QDy8A8DjTUa7d8AygCAIAgCAIAgCAIAgCAIAgCAIAgCAIAgCAIAgCAIAgCAIAgGithgxJva/laAYfY9Sb7/wBvIQDJMIBcXJuLcu7ygGH/AE9e08/rAH2Edp+kADADtP0gHpwQ7T9PKAbaFAILAk/GAemkL3+B8IB70cA86Lax2+EA9yd/7eUA8NPv+ggGSraAZQBAEAQBAEAQBAEAQBAEAQBANWIoZ7dZhb3TbmDr27fUwDScCL3z1P8A27vhAPRgtuu+4O/Z8ucAxGAFrZ6nLXNrp8oA/wCni989TcG2bTTltAOtRbSAf//Z"/>
          <p:cNvSpPr>
            <a:spLocks noChangeAspect="1" noChangeArrowheads="1"/>
          </p:cNvSpPr>
          <p:nvPr/>
        </p:nvSpPr>
        <p:spPr bwMode="auto">
          <a:xfrm>
            <a:off x="1679575" y="1379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solidFill>
                <a:schemeClr val="tx1"/>
              </a:solidFill>
            </a:endParaRPr>
          </a:p>
        </p:txBody>
      </p:sp>
      <p:sp>
        <p:nvSpPr>
          <p:cNvPr id="74771" name="AutoShape 32" descr="data:image/jpeg;base64,/9j/4AAQSkZJRgABAQAAAQABAAD/2wCEAAkGBxQSEhIQERMVFRQVFhcVFhcXFxsWGxQSFxUZHhQUGhUYHCgiGBslHhMYIT0iJSkrLi4uFx8zODMsNygvLisBCgoKDg0OGxAQGywkICUsLCwsNCwtLCwsNC0sLC8sLywvLCwuLCwsLSwsLCwsLCwsLCwsLCwsLCwsLCwsLCwsLP/AABEIAL0BCwMBEQACEQEDEQH/xAAbAAEAAgMBAQAAAAAAAAAAAAAABQYCAwQBB//EAD8QAAIBAgQCBgcHAwMEAwAAAAECAAMRBBIhMQVBEyJRYZHRBhYyUnGBoRQjM3KiscFC4fBigrIVJGOSNENT/8QAGwEBAAIDAQEAAAAAAAAAAAAAAAMEAgUGAQf/xAA4EQACAgECBAQDBgUDBQAAAAAAAQIDEQQSBSExQRVRYXETIoEGMjORofAUI0LB0TRDsRYkUmLx/9oADAMBAAIRAxEAPwD7jAEAQBAEAQBAEAQBAEAQBAEAQBAEAQBAEAQBAEAQBAEAQBAEAQBAEAQBAEAQBAEAQBAEAQBAEAQBAEAQBAEAQBAEAQBAEAQBAEAQBAEAQBAEAQBAEAQBAEAQBAEAQBAEAQBAEAQBAEAQBAEAQBAEAQBAEAQBAEAQBAEAQBAEAQBAEAQBAEAQBAEAQBAEAQBAEAQBAEAQBAEAQBAEAQBAEAQBAEAQBAEAQBAEAQBAEAQBAEAQBAEAQBAEAQBAEAQBAEA8LC9r6727hv8AuPGBk9gCAIAgCAIAgCAIAgCAIAgCAIAgCAIAgCAIAgCAIAgCAIAgCAIAgCAIBG8Sq5KuGbtdkPwZdPqBJa47oy9ivdLbOHvgkpEWBAEAQBAEAQBAEAQBAEAQBAEAQBAEAQBAEAQBAEAQBAEAQBAEAQBAEArvpZUsaIG4Jb5i1v5l/RRzuz5YNbr5Ycce5O4WsHRXGzAH+0pSjtbTL8Jbopm2YmYgCAIAgCAIAgCAIAgCAIAgCAIAgHLxPE9FRq1QLlEZgDsSBoPGexWXg8k8LJqwPGaNWiMQtRejtqSwGQj2la56rA3BB2IhxaeGE01khsf6UkkrhlBH/wCjg5f9qCxb4kqNiMwk8NPJ82QWaiMeS5nEMVUbV6tU/BzTt3WpZfrJvgwRB8ebO7C13HsVXHc5NVSe/Oc3gwkU6l2JYXPuTmBxmfqsMrjUgG4I95TzH1HgTXawWU8rJ1zw9NOLxIpoXbYfU8hIrrVVByYZWT6RVexPA+c0T4rdnkkR72PWKt2J4Hznnit3oeb2PWKt2J4HzjxW70G9j1irdieB848Vu9BvY9Yq3YngfOPFbvQb2PWKt2J4HzjxW70G9nfwXilWtUytlygEmwPy5/5aXdFrLb54eMGUZNnBx189ZuxQF8N/qTOr0i21+5qtW91nsSPo3iOqaR5ar8Dv9f3lXWQxLcu5a0U/l2s48XxqvTdkIS6m3snUcjv2Tlr+IX1TcGlyLTk0zV6xVuxPA+ci8Vu9Dzex6xVuxPA+ceK3eg3sesVbsTwPnHit3oN7HrFW7E8D5x4rd6Dex6xVuxPA+ceK3eg3sesVbsTwPnHit3oN7HrFW7E8D5x4rd6Dex6xVuxPA+ceK3eg3sesVbsTwPnHit3oN7Jbg/GelORgFfcW2btt2GbLR69XvbJYZnGWSWmxMhAEAQBAEAivSkXwmIt7hklX317kd33GfN8FhUYipkXMQOtlGbb3t5t5JGnjKWMZLHg8FcaSCUyaEMmnE8ODuftFYUKVPJlYZHepVqsVRAtVGUG6kWALHMLEa3rWWPsXKaljLNgqtSqGk7K2gZKi6CpTa+VtzZuqQRflfS4Ekrlvjkhtj8ORuwOOF+lpspYMLjKwNjbKOlPVqXzIpUDqdKt7Ea1p83gtxW2OS6U3DAMNQQCPgdpCSlU9IOIdI+RT1EPi3M/LbxnOcR1XxJ7I9ERzfYiZrDAQBAEAQBALPwKl0VBqp3bX/aPZHzP7zpeFafEM92Z52xyRRW5JO51PxnUrksGpfN5N2FcowccvqOYmFi3xwZ1vZLJ1+keFDqtdOQAP5Tsflf6zk+K6bK+Iuq6mzl8yyiuTQGAgCAIAgCAIAgCAdnBz9/S/N/BlvQ/jxPY9S7zqyYQBAEAQBANGOw/SU6lM7OrL/wCwI/mep4eTxrKwfLeE3RmpsLMpIt2WOo+Rm5b3RUkaRLbJply4XXA3lOyLZdqkkRPplSaoKdWh+JRq06yrcDMaebKLnTao+/bPK6+fMzlbjoV9MdWqUxUxKhamaq2UWAUO98up01BOp/rk9dag3joV7rN+F3NXo2lZWa9QfZyTUROZd2VszX2IyqNDY777+TrTaeDNW4WD6BX4lkwtJVPWdBbuTkfC053iep+FFxj1ZdUvlRXpzJgc+Kx1KkQKtRELXyhmC5rWva513HjM4VTn91ZPG0RuLx3SVKKA11pPnVmWm9O7nL0d6jKCqkBxcEElltLddWyEnybX1PM5MOJ1jhSho3bOGvTeozXIZAGTOSc3XtlBAbN857SlqIvf27pHj5EnhsS2c0qihXtmBU3V0vYkXAIIJFxyzDU3layuO3dB5RkmdUgPTowGFNWoqDmde5eZljTUu2xRPUsssnF3AC0l2FrjuHsj/O6dtpa1FZ8iLUy/pRF4p1ornrMtNb2u5ygnsF9z8JNPUQistmFOjttlthFtmdBldQ6MrqdmUhge2xEyhbGazFmNunnVLbNYZKcNcEGk2oINr9h3EramtSWfMn08/wClla4nhOhZwzKqLY53YIMpNl6zEC/L5TkLdFONjjHoTxpnOW2CyzkR1Zc6Ojre2ZGDDMORtsddjILdPOvmxbRZU8TTXueyAiEAQBAEAQBAOzhH49L80t6L8ePuex6l3nVkwgCAIAgCAIBTPS7gDZziqAJ51FUXNx/WAN+8D463MuafUKPyy6FPU6dy+aPUhcHxK4Bv4ag/Ay44p9Cjua5Mx4hXNQAZiLENte5UggHuuB/aefDMlZgjK2IfmmbvQj6hyLeJmfNGOIvozfwum1RtsoXU88inQueV+QA3va+ulbV3xpg5yJqobnhfUnK1TMb7AABR7qgWVfkBPn+ouldY5yLrNcgBH8Sc0mGJAzKlNw4uFOUlWDAsQNMhFiR7XdY2qMTi684bfIxfmb6uIsiMwKlmpjKbXDOy6G3MX+kjjX87SfTJ6bXoKWVyoLICFYjVQ1s1jyvlHhI1OSTinyYI/h1U1n6ZgE6PNTFPd1ZipY1Ow9RbAXFje7XFrNsVVDYueeee30PFzZKllVXd75UUsbWubbAX7yJloNI9Vcqs4yeWWKuDm+xlw/0mp4del6CqytbrEpcKdrKGP79k6vR8E+DJxjLLKXikIrdtePoTeIxYVXxLXZVXpeqCSy2uAB8LfDntLE5qusuUVu+5JPqfLKFTFfZ8TUFNjh6x+8JuUVukDBlufazG19ZoMz2t45M79w03xa47vnj5d+XclfRKvjxTVcLSpPSLseuUFzcB93DAdXkPGTaed0V8nQp8Tp0U5t2t7sdj6Xks1x26c/h8ZuW24HGJJT9D5d6TVcfVrdBiS9QAghaKdRhyZQo1/wB1yJo7fiOWJfodxolpK6viVYUv/b9/8EdQOJov/wBuK9FXIADm2Y7da6qrfMaSPbJPCX5lib010P5+JNeWS7hKiqgrZemC2q5NFz5ja1tL5ct7aXvaavWRirMR69/c4vVfC+K/hfd7ZNPEeIUqGjtnfMylKbIcmW18xubG9xa3KbnQ/Z2y+ObHtNVqNfVTy6v0NtGqlRRUpNmXS/JkYi+VhyO+o0Njaa3iPDLdHPEunZk9F8Lo7oMxxuLp0qnRMlct1dQq2YsgbTMw7T4GbSj7PK2pWb8cskFutjXPY4s8wGLSuHamtQBN2bJYm4GWwNwdb8xoZDxHgi0lW/flmWm1cb29qawbJzxbEA7OEfj0vzS3ovx4+57HqXedWTCAIAgCAIAgCAVTjyYAu2c2q36xogls3+sICub84k1TtX3SG1VP75V62HXN1C5TlnChr9+U2mxrc8fMa2xQz8hnwzAq9elTqEhXYqSNNcjFRc9pUD5zG+yUYZiZaeuM5YkTvEzTT7igoWmp1t/W/aSdWttrOK4prHbPYnyRsGlHkiMr1cqs9r5QTb4Ca6mt2TUF3eDFvCyc+F4ijrmvY3y2O+YAGwA30IOnbLV/Db6rfh4z7GMZprJzcQdekpNUJ6Fc198q11Kmmagtpaze1oGA55bYwrnCMoYxL9ceh6zU7pia1IXcLSPTJsFrsLqSL6lUzjXQHOLXEKMqa2+WXyfp/wDR1Zt4ninp16JUFlyVTUVdWyBqVnVRqxUtsNSGa1zYHGmtTqkny5rAb5hayVK9N6JDEBhVZdujscqMds2cggHUDP2me7ZQqan9PcdySx2mGxDlsgCgZsobMxOlKxGzdvKwM2v2dg3qM4yV9by08nnH76FUqrYqrrkugPXppS63c2QkrbnznbrCTcefPs2/7nPNPKUljl3WP7H0hMWKWHGIuagp0OkuLXqBKd9LAAXtbaaW2W2Em15nUaOv4k4RT645nyzi74QqWpVsQzmxVKijIlz1lz5rmwJtp2TRTcGuTZ3+ljqYySshFLzXUw4JXwSFKmI+051cN90aeWym679blyPwnlbrWHLJnrIaqalGvbhrv1/wfbaZDZXGoazDlcHUfvN5uzHkcC4bZ4fmfA0Fkz5XWqKvtgWUNb2e6oGmh59cc8n0LMX8uVt29O/v7YOjHZS+Kd1bMapsRYKjtVYsH+IDAd4iXWWRVmMa4xaxj6vl2L5w0E0MNm9o0Uvfs1yX/wBuX5TX6tZtS9EcTxHb/Ez29MnJxbFsWq9DhdUcpVxHRB3uNGYC1lOl73vqLkXne6OlQrjG2zLxyWcHK6q2UpS+HX7vHM28DagaTrh+kJUq1U1FALHrBbZWIAF2031O/LTfaSF8oRlNrHoW+GulRca8575OP0iqKa1SmBUuXcke0GqdAQcigbEsvb7V5u9CmqoyeOi/57lHWtOxxWev9uxn6Np1qzf+IoLKQrBKyXYk8xpp/qlDj7/7RxXmn18ybhkX8Rt+WPyZMKVzIhBLOHckEWp00GjsLahmuu41HOcxp+HRs0sr5vGOnqbWVuJqGOv6GE1BKdnCPx6X5pb0X48fc9j1LvOrJhAEAQBAEAQDn4hTZqVRaZyuUYKdrMVOU35az1deZ4+nI+a0aGW6WyldCtrFT2W5TbRlFr5TUSjJS+Y6MJSNsrG7KBc+8Dex7jodO6Yp9mZOKfNCrRQ3FRcynl38iO8EAz2S3RwYxlseTiqVWpELnOuqgm+YdozXb5X0+Fpq7eD6a15fJ+hM7prnjKOPinEnNNlAA7e/TbXYX/aNNwSmixWJ5wYu9y5EXwyj9/TGoLNYkG5NlJ5ju8BLnELnRp5WR6nlfzyw+hdMJhDrkUnW53JLH+dPpOGnK/Vzc3zZdSSWEMTws1ALq4K9ZStwy8ri2tuXYZlCnUQjuUHh+geOhqwXDrMxUO7mwLG7Gw2HYo30AEjbst+WMenZIYwdowdQkDKbnYHQ+B1tMlotRJZ2s974LM9MUKIprqxGp/5Oe7+06jR6eNcVEWy2xwjjUnZj2bkbnbfmfrNg3DsVcPudNPvmMsYJItp5GD4fRXWnSpAHmqIL/MCV/hwXRFv+Jsl1k39TrOApHU0qZ+KKf4mDjHyM1bP/AMmZ1BJYkMjmqE/529szUY9yNzl5mGGoUlFTMlNDUPXbKqmoeRJt1iL7ntkNlSedvcmjqJNJSl06cytY+gyOyvcm+5/qHIzj9TVOuxqZg+oTpGswLm2im50Puqe3uEzrjqbVuhl4PMmFSs7aMzHuJJ1+HbI7Lbp/LNt+4wdAFcAC7gbAZvouu/cJbjVrVHC3YPMo04h6m1QuOdmuPnYytdO98rG/qemfQVcuXK9uy3z/AJvbvkvwtU61DD2nnI1VKDKLlSB+3x7JBZpra1mcWkE0zfwj8el+aSaL8ePuZR6l3nVkwgCAIAgCAIAgFI9L6TLiBUdcwK5aRABsAAXXuN9b7HTXTS5ppRxjuUtUpZz2IvDMbs7aFrAAf0qt7AnmbsT87a2ubSj3KzkuiPKzzNIibNLOr9GjKGsx3APVKMSNeV1Wajjfy6fcnh55FjTSecG2rw2kwtkUd6jKR8xOUq4hqa3lTZacU+xhgeF06RzKOta1zrYdgGw+Q1nuq4hfqVix8gopdDdxRvuUXIrB69NWJYqV50yCO3r68tJvPs5GLU3nnj9Cnr5NQisdWiBrPeuapKjrZTdmIvm980jpy200nUpfytn17f5NPufxt/rgsXpUv3GKNibVUOhtluzgk+8Nctv9QPKc5wL/AFlnv3Rt+Jf6dv2IOutqqnpCj01QKVcOaKKuqfd75cxBZiux0M6KMvkaxlPP1/foaqSe9PdhrH0/fqWn0qqucNWBtUIVEYkDVQQWqhR3gHTa4lbTQipw7c/2jY6ycnVLvy/bKVjKTXIcjqpSDWNRgoCgpewIGh2vYG9psK3Hsu78jTWKWcN9l5n0DGVguBZne18OoLJep7aqAQWF2BzC5OtifjNVFN2JJd/Y305JUNt/09uZ85RhlAyqbJm/+3e9rGzgC+9wLa2m4lDMs+uOxz6nhY9M9z6pwfGf9lTqUKZJFK60yx1Zd0ztruCAT3TRWQxa4yfc6ei3OnUoLt0IxuP407cPI+L/ANhJ1RQv9z9Cq9VqX/tfqSOFxFSpRLVKXR1Crjoy19QDl10sDIppJ4TyvMsQnOUMyjh8+R80xVKwWmQQECqVdy9ne+vVIAIsdrDYG+t9vU+Tfnnt2X+TnrU+UfL18y1+jVAHDJ1STTxD06gJLXY5bEA7DYZR/M5rjlSldCbWY8uXozecN50eqbK5xTF1WcZzTqCjWVVNNQFznUqrAAsDkG99hOg0umoqhtrW3KZp9TfdKfzNPa+WCwcKxbVaS1qtQVC1VmJF/ugbXpa694G1tiZy/H64V3VpRxjv5m50FkrK90pZbf5ehA8ROapVp9FlP2l8xQ1HRXYgexrmclWtr2iwnUVLbFSz/T3xk090szccf1euCS9H2+6rghhaqosW0zWe4WmRen877AcpoPtHGKqhnH79TY8Mk2p5z1/fI5PSTDgV3c0xc1KxtmzB0SmuRsoN15E68uW03ejl/LUU+WEUtYsWN455ffsbPRdQq11UAjKn3mWxN31Q62tcX092az7RtvTJt459Cxwrk5L9Sw8H/HpfmnHaL8ePubqPUu86smEAQBAEAQBAITGeleFpkr0udhpamC+o3BYdUHuJkkaZy6IjlbCPVkNxnjuHxKBCKqFTmV8qsFNiNVVrsCCRbyk0Kba3lIhndVYtrZXlrasAbhTa+oB0BuAwDc7agbHlrLsJbllrBQnDa8J5NOJxOUXsTcgC3ebeGvhPZy2xbSyYxjueDzD4xEN7OzHS4AAA90BiDyHLXT4DmtdpddrHlrEV0WS5XKuCwmSlDEq9wL3X2lIKst9rqdbHt2PKc9qNNZQ8WLBOmn0Nsrnp5WopUXo6gYrmV+qQpDLe2pB0sxG3ObPhvEZaKTaWcohuojdHbL3OZ+EYcqUtVF2zE59SLk5Cvs221te4+U26+00t+dnbBV8NqxjL65OvGqlYMtVSVL9JYMVs2ul7ajrfQTV6Pi1mmsnOK+8WrqIXR2z6HVR9GKL0vtDtUKAdWgXvTGTQDtIuO35mdNo+I2X1p4Sb79yvPh9SW9t4XbsZV0FVKlNybVFKkra41BBHLkNJsdu3G3sQvE01Lucdb0aoOWOaqCyqu6G2VQoOqX1y30IiNtscdOXuRS0lUm3l8ycp4dOi6Agmn0YpWJ1KBMu452ErvOd3fOS6ox2bO2MEU/ohQIsKlcG2W5cNZL3yWyjq90mWqsTzhefTv5lZ8Pqa5N/mWDA0RSppSUsVRQoLG5sNrkAfD5SrLMpOT7l6tKEFFdEbWeFEycjnxADKym9mVlNjY2YEGx5HWZbSOTzyK8PRjDrv0p6qr7YXQKVPsrzDbSz8e591+RR/g6V5/mTnAeGJRwtVKRZrsz3exOewtsNuqPrNdxCc5Zk+qXL6Gw0VMK6nGP6lZPD6BNIimU6NswFM2D6g2bNc7jcHY27Lamr7R3RjJTWW1ghloKW00sYeeR0U8q3yU0S752ABszDa4JNhqdBYamavVcTu1O34n9JZrqhXnYsZ5nJV4XQZ3qOKrl2LEFwoDG+oyqCSLnU/O83H/U01BRjBcio+HVSm5SbeeZuwmGSkrqjVGzsHPSFTZgDc3ABJN+fZtKXEuMLWQitmGibTaWNGcNvPma63DaL1GqnpgWZnYCoACzkZgDluBptrvvLlf2klGtRcFyx+hDPh9cpueXzNuFwyUlYJ0hLDKS7Ag9ctfKB7VyRe+xPbKfEOMvVw2bcE2n0sKfutndwf8el+aa7Rfjx9y1HqXedWTCAIAgCAYs4G5Anjkl1BBemaVKmEqJhzdja6g6vTv11GvMcuYuOczptrU05NYI7VJwaj1PlmGqAHKSARup0I7ip1E3EbYSXJo08q5LqiSWui+1UQfFgP5mMrYR6tHqrk+wq4d8R92AyUT+I5urOvOnTB1APNzbQ9W5N10nEOM11xcanmRcpp285HTiMI49kZhysQD8wbD5g/KR6Tj9bjtuWH5mFmnbeYkbXwtU7UnPgPqTabHxnSJffIv4aZ3cD4dURmq1TZiuVVvmstwSWO19BoNBbc305ri/EoapqNa5It1V7ETE0hKIAgCAWWl/8AB07D/wA9Z1/CPuQPL/wWQtNp0bRqIs6abyJolTOhHmDRImbVqTBokUjPpJjtPdx4ak92nm41O8ySMWzQ7yRIjbJXgR6lTsv/ABKGt/sXdJ91lTE4N9SQTwCAIAgCAdnCPx6X5pb0X48fc9j1LvOrJhAEAQBAIP0rpkojcg2vdcaTVcVi3WmuzMJ9CsWnP5ZGYugO4B+IvMlZJdGAiAbAD4C0OyT6sGUxAngEAQBAEAQBALLwL7zD1KXMZh8mFwfG/hOl4Rb/AC8eTMmt0GivqbaHfn8Z2HVZRoujwb0eYNEiZvV5G0ZpmxakxwZqRl0k8we7jw1IwebjBqkySMWzS7zNIwbJrDHosKznQsCR8W0X+JpOJXKMZS8lg2mnjtr5lWnFGQgCAIAgCAd/A6ZavTtyNz3ACXdBByvjjsZR6l0nUkogCAIAgGNSmGBVhcHQgzGUVJYYIip6OUibguO4EfyJrpcKqbysox2Ix9Wqfvv+nymPhNXmzzYh6tU/ff8AT5R4TV5sbEPVqn77/p8o8Jq82NiHq1T99/0+UeE1ebGxD1ap++/6fKPCavNjYh6tU/ff9PlHhNXmxsQ9Wqfvv+nyjwmrzY2IerVP33/T5R4TV5sbEPVqn77/AKfKPCavNjYh6tU/ff8AT5R4TV5sbEdfDuFLRYsrMbixBtbuOg/y8s6bRxobcWzJLBB+keByP0oHVffufn47+M6DR3KS2PqjU62nbLeujItHlxoppm5akwaM1IzFSY7TLcZdJG093HhqRtGTFqk9SMXI6eF4M1nt/QPaP8fEyHUWquPqTaep2S9Cx4/ACqoQkqAb2W3y3E0Oo06vjtkzcY5YOD1ap++/6fKUvCavNmOxD1ap++/6fKPCavNjYh6tU/ff9PlHhNXmxsQ9Wqfvv+nyjwmrzY2IerVP33/T5R4TV5sbEPVqn77/AKfKPCavNjYiRwPD0oiyDU7k6k/OXaNNXSsRRklg6pYPRAEAQBAEAQBAEAQBAEAQBAEAQBAEA116KupRhcHQiexk4vKMZRUlhlQ4pwZ6JLLdqfbzX4j+Zt6NXGfKXJmmv0kq3mPNEatSW8FRM2CpMdpluPeknm093HhqRg83EhwzhT1rE9VPe7fyjn8ZWu1Ma+S5stUaaVnN8kWzDYdaahFFgP8ALmaqUnJ5Zt4QUFhG2YmYgCAIAgCAIAgCAIAgCAIAgCAIAgCAIAgCAIAgCAIAgCAIBG4zgdGprlyntXT6bHwk9epsh0ZWs0lc+bRGVPRU/wBNXxX+QZaXEH3iVJcO8pHieix/qq+C+Zh8Q8ohcO85Elg+BUqepBc9ra/TaVrNVZPuWq9HXDnjJKSuWhAEAQBAEAQBAEAQBAEAQBAEAQBAEAQBAEAQBAEAQBAEAQBAEAQBAEAQBAEAQBAEAQBAEAQBAEAQBAEAQBAEAQBAEAQBAEAQBAEAQBAEAQBAEAQBAEAQBAEAQBAEAQBAEAQBANVTEKuhP0P+c4B59pW9rnTuP7wDKlXVtj9CP3+MA2QDy8A8DjTUa7d8AygCAIAgCAIAgCAIAgCAIAgCAIAgCAIAgCAIAgCAIAgCAIAgGithgxJva/laAYfY9Sb7/wBvIQDJMIBcXJuLcu7ygGH/AE9e08/rAH2Edp+kADADtP0gHpwQ7T9PKAbaFAILAk/GAemkL3+B8IB70cA86Lax2+EA9yd/7eUA8NPv+ggGSraAZQBAEAQBAEAQBAEAQBAEAQBANWIoZ7dZhb3TbmDr27fUwDScCL3z1P8A27vhAPRgtuu+4O/Z8ucAxGAFrZ6nLXNrp8oA/wCni989TcG2bTTltAOtRbSAf//Z"/>
          <p:cNvSpPr>
            <a:spLocks noChangeAspect="1" noChangeArrowheads="1"/>
          </p:cNvSpPr>
          <p:nvPr/>
        </p:nvSpPr>
        <p:spPr bwMode="auto">
          <a:xfrm>
            <a:off x="1831975" y="1531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solidFill>
                <a:schemeClr val="tx1"/>
              </a:solidFill>
            </a:endParaRPr>
          </a:p>
        </p:txBody>
      </p:sp>
      <p:sp>
        <p:nvSpPr>
          <p:cNvPr id="74772" name="AutoShape 34" descr="珍惜生命的圖片搜尋結果"/>
          <p:cNvSpPr>
            <a:spLocks noChangeAspect="1" noChangeArrowheads="1"/>
          </p:cNvSpPr>
          <p:nvPr/>
        </p:nvSpPr>
        <p:spPr bwMode="auto">
          <a:xfrm>
            <a:off x="1984375" y="1684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solidFill>
                <a:schemeClr val="tx1"/>
              </a:solidFill>
            </a:endParaRPr>
          </a:p>
        </p:txBody>
      </p:sp>
      <p:sp>
        <p:nvSpPr>
          <p:cNvPr id="74773" name="AutoShape 36" descr="珍惜生命的圖片搜尋結果"/>
          <p:cNvSpPr>
            <a:spLocks noChangeAspect="1" noChangeArrowheads="1"/>
          </p:cNvSpPr>
          <p:nvPr/>
        </p:nvSpPr>
        <p:spPr bwMode="auto">
          <a:xfrm>
            <a:off x="2136775" y="1836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solidFill>
                <a:schemeClr val="tx1"/>
              </a:solidFill>
            </a:endParaRPr>
          </a:p>
        </p:txBody>
      </p:sp>
      <p:sp>
        <p:nvSpPr>
          <p:cNvPr id="74774" name="AutoShape 38" descr="珍惜生命的圖片搜尋結果"/>
          <p:cNvSpPr>
            <a:spLocks noChangeAspect="1" noChangeArrowheads="1"/>
          </p:cNvSpPr>
          <p:nvPr/>
        </p:nvSpPr>
        <p:spPr bwMode="auto">
          <a:xfrm>
            <a:off x="2289175" y="1989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solidFill>
                <a:schemeClr val="tx1"/>
              </a:solidFill>
            </a:endParaRPr>
          </a:p>
        </p:txBody>
      </p:sp>
      <p:sp>
        <p:nvSpPr>
          <p:cNvPr id="74775" name="AutoShape 40" descr="珍惜生命的圖片搜尋結果"/>
          <p:cNvSpPr>
            <a:spLocks noChangeAspect="1" noChangeArrowheads="1"/>
          </p:cNvSpPr>
          <p:nvPr/>
        </p:nvSpPr>
        <p:spPr bwMode="auto">
          <a:xfrm>
            <a:off x="2441575" y="2141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solidFill>
                <a:schemeClr val="tx1"/>
              </a:solidFill>
            </a:endParaRPr>
          </a:p>
        </p:txBody>
      </p:sp>
      <p:sp>
        <p:nvSpPr>
          <p:cNvPr id="74776" name="AutoShape 42" descr="data:image/jpeg;base64,/9j/4AAQSkZJRgABAQAAAQABAAD/2wCEAAkGBxQSEhUTExQUFhUXGBQbFhgXFxQVGhgaFRQWFxQWFxoaHCggGholGxUXITEiJSkrLi4vGB8zODMsNygtLisBCgoKDg0OGxAQGywkICYsLCwwLywsLDQsLDIsLCwsNDQsLCwsLDQsLCw0NCwsLCwsLCwsLCwsLCwsLCwsLCwsLP/AABEIAOEA4QMBEQACEQEDEQH/xAAcAAEAAgMBAQEAAAAAAAAAAAAABQYCAwQHAQj/xABCEAABAwEFBAcFBQcEAgMAAAABAAIDEQQFEiExBkFRcRMiYYGRobEyQlLB0WJygpLSBxQjorLh8BUzU3ND8TRjwv/EABsBAQACAwEBAAAAAAAAAAAAAAAEBQIDBgEH/8QAPxEAAQMCAwQJAwIEBQMFAAAAAQACAwQREiExBUFRYRMicYGRobHR8DLB4QYUI0JS8RUzYnKSQ6LSFiQ0U4L/2gAMAwEAAhEDEQA/APcURERERERERERERERERERERERERERERERERERERERERERERERERERERERERERERERERERERERERERERcVqvWGP25Gg8BmfAZrcynlf9LVDnr6aHJ7xfhqfAKMn2siHsse7waPPPyUpuzpDqQFWyfqCAfQ0ny+eC4ZNrn+7E0c3E/ILeNmt3uKhO/UUh+mMDtJP2C0HaqfhF+V36ln/AIdFxPiPZaDt+q4N8D/5INqp+EX5XfqXv+HRc/EeyDb9Vwb4H/yW6Pa2T3o2HkS36rWdms3OPzwW5v6hlH1MB7CR7rtg2tjPtMe3lRw+RWl2zXj6SCpkf6hhP1sI7LH29FJWW+oJPZkbXg7qnz1UZ9LKzVqsYdp0s2TXi/A5HzUgo6noiIiIiIiIiIiIiIiIiIiIiIiIiIiIiIiIiLF7wBUkADUnIL0Ak2C8c4NFybBQN4bUsblEMZ46N+p/zNT4tnvdm/L1VFVbeiZ1YRiPHQfn05quW295pfaeafC3qjy176qyjpoo9B4rnqjaNTP9bsuAyHztJXPZrI+TKNjnchl46BbHyMZ9Rso8NPLLlE0nsGXjopSz7MTu9rCzmanwbUeaiP2hENLn5zVpFsKqf9Vm9pz8r+q74tkPil8G09StDtpcG+ams/To/nk8B7kre3ZKLe+T+X9Kw/xKTgPP3W8fp6De93l7Idkovjk/l/SvP8Sk4Dz90P6eg3Pd5ey0ybIj3ZT3tB9CFmNpHe3zWp/6db/LIe8e1lxT7LTN9ksd3lp88vNb27QiOtwoUuwalv0kO8j5+6irVYJI/bY5o4kVHiMlLZNG/wCk3VZNSTw/5jCPTxGSysd5Sxew8gcNW+ByXkkEcn1BZU9bPB/lvIHDUeB+ysV37VtOUzcP2m1I7xqPNV0uziM4zfkVf0u32nKcW5jTw19VYYZmvAc0hwOhBqFXOaWmzhZdBHIyRuJhuOS2LFZoiIiIiIiIiIiIiIiIiIiIiIiIiKMve+mQCh6z9zR6k7gpNPSvmzGQ4qurtpxUosc3cPfgFTbxvOSc1e7Lc0ZNHdv5lXUNOyIdUd+9cfV101SbyHLhuHziVuu25JZqEDCz4nb+Q1Pp2rXNVxxZHM8At1Jsuep6wFm8T9hv9Oas1h2bhjzcOkPF2n5dPGqrJa6V+mQ5e66Sm2LTRZuGI89PDTxuphrQMhkFDJurYAAWC+ovURF8caCqWuvCbC5Wi758cbHbyBXnofNbJWYHlqj0k3TQNed48966FrUlERCiKLt1wQyZ4cDuLMvEaFSoqyVm+45qsqdkU0+eHCeIy8tD4KtXls9LFUt/iN4tGY5t+lVZw1scmRyPzeucq9jTwdZvWby17x7XUfYbc+I4o3EcRqDzG9SJYmSCzgoFNVS07sUTreh7R8KuFz3+yajXdSThud90/L1VNUUbosxmPmq66g2vHU9R3Vdw3Hs9vVTKhq3REREREREREREREREREREREVdv/aDBWOI1fo52ob2Di70VjS0WPrv04cfwuf2ntforxQ/VvPD8+iqsMT5X0aC57u8niST6lWrnNjbc5ALmI45J5MLQXOPzP3Kt10bNsjo6Wj38Pdb3bz2lVFRXOfkzIea6ug2LHDZ83Wd5D37T4KeUBXiIiIiIiIi5byfSN3E5Dv8A7VW2EXeFDr5MEDueXitN0mgLd2RHofMeaznzOJRtmPszB3j0Pn6qQUdWqIiIiIiIiiL3uCOarm9R/EDI/eG/nqplPWPiyOY+aKprtkxVPWb1XcePaPvqqbbbG+F2F4od3A9oO9XMcrZG4mlchUU0lO/BILHyPYVPXDtFSkcxy9159HfXx4qvqqL+ePw9vZXuzNskWiqD2O9/fx4q1qqXUIiIiIiIiIiIiIiIiIiKt7S35grFGet77h7vYO309LKjpMX8R+m4cVz219qdHeCE57zw5Dn6dulbu+wvmeGMHM7mjiVZTTNibicucpaWSpk6OMewHNXu67sZA2jcyfacdT/bsVDPO6Z13eC7iioYqVmFmu87z84LtWlTERERERERERFHW12NwaNykRDC0uVPXO6aVsQ+f2WuJ1CCNxPhvHh6LJwvktML8BDhuJ8N/wA5KUBrmoqvQQRcL6i9REREREREXPbrEyZuB4qN3EHiDuK2RSujdiao9TTR1DMEguPMdiol7XW6B1HZtPsu3HsPA9ivqeobM2413hcRXUMlI/C7MHQ8fypXZq+8NIpD1dGOPu8Gns4cPSJWUmL+IzXerTZG1MBEEpy3Hhy7OHDTTS3KoXVoiIiIiIiIiIiIiKI2ivboGUb/ALjtOwb3fRTKSn6V1zoFU7V2h+1jws+s6cuftzVLstndK8Mbm5x3+biVcyPbG3EdAuPhhknkDGZk/Ln7+6v913e2BmFuvvHe48f7KgnmdK7EV3dHRx0seBneeJXYtKloiIiIiIiIiLXPJhHbuWTW3K0zy9G2+9cNnbq7gD4lb3nQKrp25ukO5Y4cuVCvb5rWGkNNt2a6rHJu8PmFqkbvU+klFsPh7LqWpT0RERERERERFotllbKwseKg+XAjgVnHI6N2Jq01FOyeMxyC4KoF6WB0Dyx2Y907nDj9QuggmbK3EP7Lg6ykfTSmN/ceI+aqy7LXvjHRPPWaOqT7zRu5j071WV1NgPSN0Pkuj2LtHpW9BIesNDxHuPTvVhVer9ERERERERERarVO2NjnuyDRU/5xWTGF7g0alappWwxmR+gXnVutbpZHSO1O7gNzQujijEbA0L5/U1D6iUyO1PlwCuWzl1dCzE4fxHe12Dc369qpqyo6V1hoPl11+yaD9tFid9bteXL359ymFDVsiIiIiIiIiIvjjTNF4SALlcEz8R9FIaLBVMzzI662ltG04rC9zdbizBGG8Vg1qyJWDWrQw4TRZnMXUVh6N2EqRhkqO1R3CyuYZMY5rYsVtREREREREREXBfN2ieMt0cM2HgfoVvp5zC++7eoO0KJtVFh3jMHgfY71QmudG+ubXsPgQVfkNe3iCuFBkhkuMnNPgQvQbrtomja8b9RwI1C56aIxPLSu+o6ptTCJB38iutalKREREREREVU2xt9SIRuo5/P3R8/BWuz4cjIewLl9v1dyKdvafsPv4Lk2Vu7pJMbh1Webt3hr4LdXT4GYRqfRRdi0fTTdI76W+u7w18FdlSLskRERERERERERFxzy1NBp6rc1ts1XTzYzhGi+wx71447l7DH/ADFZOzKDJZO6xSi8uvcOS57QzetrCoVSzesYZqFHNusYJywqRY+oqo5FldMeHi4WS8WSIiIiIiIiIiqm2F3UImaNaB/P3XfLwVts+a46M9y5bb1HYiobvyP2P28Fy7J2/o5ejJ6snk4aeOngttfDjZjGo9FG2JV9FN0TtHeu7x08FdVSLskRERERFhNKGNLjo0EnkBUrJrS4gDesJHiNhe7QC/gvNrTOZHuedXEnx0HyXSMYGNDRuXzqaV00jpDqTf8AH2V/uexdDC1m+lXfeOZ+ncufqJelkLl3lBTftoGx79T2nVdq0qYiIiIiIiIiIua1Te6Nd62MbvKhVU1v4bdVhFGsnOWuKLittVgt+IHIIeSIbbgiLwrBzarILW5txmuWWKi2tddQJYS3MLKzT4T2Lx7LhbKWowOsdFIgqMrkEEXC+ovURERERERFptdnEjHMdo4Ef3WcbyxwcNy1TwtmjdG7Qiy84lY5ji05Oaaci06jwXSNIe240K+dvY+J5acnNPmF6Hdtq6WJknEZ9hGTh4grnZo+jeWr6BSVAqIWyDePPf5rqWpSURERFCbXWnDBhGryB3DM+lO9TqBmKW/BUu3Z8FNgGrjbu1Pt3qubOWXpLQwHRvWP4dP5iFY1kmCI88lz+yYOmqmg6DrHu/NlflQLukRERERERERFqtEuFtfBZMbiNlpnmETC4rjhHvHetzuAVbCMsb96246rG1lv6Qlbg7ksLKQH2yCy1Xiz1VI2922dZHMstljM9slyZG3OnFzuAHE8OwkNdFAllfI8xRGwH1O4cgN7vIcybKrnYa9rV17VeXROOeCJheG9lcTfnzKyEfErQYKY6x4+bjc+d/Ky+S2e+bqHS9N+/wBmbnI3CRI1o1c1tTWnM92oYSNF70DD/lEsduzu09o3d1vsr5cF8xW2Bs8JqHDwO8Hvr4Lax91FBx3BGFwyI+bjuKmrFP7p7ljIzeFY0VRn0bl3LQrRERERERERERUva+y4Zg8aPHm3I+WFXWz5MUeHh91x23oMFQJBo4eYy9LLv2LtNWvjO4hw5OyPmPNaNpMsQ/uU79PT3Y+I7jcd/wA81ZVWLo0RERFTts56ysZ8La97j9GjxVxs5lmF3E+i5H9QS4p2s4C/ifwurYqDKSTiQ0dwqfUeC1bSfm1vepX6ei6r5OYHhn91Z1WLpERERERERERFF2qXHIR7rdee/wCilMbhbfeVSVUnSzYdzfn4Vf2m2zs1ip0zxiPssFSeFAACTruHNa3OAyCjOqXvfghYXEcMgO0n+6hY/wBpzR1n2S1tj16QwShoHGtD6LDEVtaa1usbTyD8/MWV52fvuC2RiWzva9u+hqQeB4LG6sqaeOW4AII1B1HziMiuy2z9HG9/wtJ8BkizqpuhhfLwBKov7Nbp6QSXjL1prU5xYTqyAOpE0V0xAB541HBZjIKHTU5YxsZ1GZ5uOZPirBtXtPZ7uja6bE5z6iONgBe+lKkVIAaKipPEbyApNJSTVb8EY7TuCnFrIxdyg9m/2j2a2SiB0ckEjzSPHhLXn4Q4aO4AjPQGuSmVeyKilZjNiN5G5af4cmTVx3fYP9PvV0UYpZ7Wx0rW7mSsLRM1o3A4mO8QqvR11W1bcMjJd/0HmCCR4EW71cnreFg/LMKTss2NoO/fzUZ7cJsrumm6WMO371uWCkIiIiIiIiKC2wgxQYt7HA9x6p9R4Kds99pbcR+VSbeixU2P+kjzy+6gdlp8NoaNzg5p8MQ82hWFczFCeWao9jS4Kto/qBH3+yvaoV26IiIioG0UmK0ydhA8GgetV0FG20LVwm1n4qx/Kw8AFaNlY6WZv2i4/wAxA8gFVVzrzHu9F02xWYaNvO58z9lLqIrVERERERERa7TLgY53AE+AWTG4nALXNII43PO4XVJ2ovz9ysT5yC5+QY3e6R+TRl2lSp3W07FzEYe8BjT1nHXhvJ7hfvWOwexAgH71a6S22TrPe7Poq6RRDRoGhI1z3KNor6CnYxgjYLNHnzPElW+12mGKgkkjYTpje1teVTmvRiOgW4wNVYve6G2OX/ULMAyn/wAljaBssXvSU0EjB1sW8Ag1NCPWtDzbeodRG5hEjfqbpzG8d+7gbFT+0HXskuHOsZIpyr6LWvNpOD6N7m6Wv3ZFadjmtFjsoZ7Aggw/d6JuHyWyVuEkcFLhNySoeC5oLba7dJaGh7onsgjqf9tgs8cpc3g4vlea9gU39xLTwMbEbYrk88yPK3msnxMlJD81+ernvKR9odA6UyNJk6OQnrNdHV0cjTzaMtM67lv2bXSmXonkua7IgqJVQNhZ0sYsRbvzX6Btcn7w665j7bqvPJ9lc5/diweSrzHYkcD91prbGw5jyzU+9ZhRHrK7paSYdzh5j+y8mbdt+C3bOlwzFnEeYUsoivURERERERFxXzFiglH2HU5gVHmFup3YZWnmFD2gzHSyN/0nyF1Qrvkwyxu4PZ/UKq/lbijcORXDUr8E7HcHD1XpS5pfRURERF5xejqzSn7b/JxC6SAWjb2BfPKx2KokP+o+qvNxtpZ4vuNPiK/NUVSbzO7Su22aLUkf+0ei7loU1ERERERERR1/vpCR8TmDxcK+SkUovJfhf0VbtZ2GmI4kDzVJ2tgEtquqJ3sOtL3ntMMTnsr2Vakv12UKjbZwdb+V3q0K9XlbRBZ5ZnaRse8/haT8lrawveGjerxmTV5L+264YbNZ22xvXnfK1jzK578Ycx56rcVG0w5BtABuVjS7YqKZmCMC3Z7Wv3rXJAHm9yOxP2J3+Z45LG+pjMb3MaTXBhc1ksYJ9wiVjgN3WWVW9k8bapowkmzgNL6371oJIuw7rZ9q9I2Rf0l32bHnigjB7epQqtlFnuHMryJrXQ9GdOs3uBI9FybMTGEvsb/ahJMe7HC5xMbm8cNcB4YRXULNwxtxePb+dVHpZDH1HatyPPge8Z9txuVD/a3YZoHzTRPlZBamsEr43ObgkY3BSTCRWN7A0Z5E4hwrbUMcdXB+2ebOGbSfRb5L9IJmdhHEKgbFXVG9kkIYHWhz2ObaATgs8LWvE75CaUGF2QpmQN4C3RbLfQvEspaT/K0XuSchuWcsglZhIIGWvivXzbHunidA1oZHH0UIka4mji3E8tBFKhjKVNQAagVoIwpWNaTITfU2987+nC6pKqvb0ga0Yjfz08s/FWkVoMRBNMy0ECu+gJNPFQsr5LKTJaOlpIw8HN8zQ+q2YbsI5LRHJgnY7/UPPJWRVq61ERERERERYStq0jiD6L1psQVi8XaQvMGOoAeFF1BF8l80abAFeotK5ZfTBovqL1ERea3h/uyf9kn9ZXSxf5bewei+dVX+fJ/ud6lX65v9iH/rZ/SFQVH+a7tPqu52f/8AFi/2t9AuxaVMREREREREURtMaRs/7GfNS6L6z2FVG2janB/1BVfa3qRWS2DMWWcOk7Inh0czvwteXdywmFpFFp39Rju1vibjzAHerPetlFpss0FaCWKRgdrTGwtDu6tUYTHIHjcQVawzAixX562va+1OijtMr45bNSOSGRzy0AHN0etCW76UcA0876o2Qau09MRZ3zxUSCSWmJY+7m7jvHLPd6L0K57LZLPJPbLvbSziEQwDr0ltEzmYsGLrEAxxAnSpfwKr3sMMQgeLEOLj4W9/JbamRrSX8h5XXo9z2QQWeKEaRxsZ+VoB9FXEkm53rKG4jAOu/t3+a03xdbZw04nMkZUxyspiYTrrkWne05FetJabhYSsD8xkfmvEfAQo4y21lWvhhmFKYmSGPF96N7SB+Yrbdh4j583KMXSM3Hut9yFCTxTyP6E2aOFjS12CI4g92ZaXkMaBhoDTPMg1yVhTmNjOkJzOWe4eevp2qFWTykYGAkny87DxX0xBkgirjlNepHnhoATjcaNYACNTXMUBqFn0hc3Faw4n7Deq1mzpsV3uA7Mz9l2WWyTB2eFnAtkMnc4GNvlX5rU+RhGWfdb7lZGkc03ZIb8wuiWTrD7zP6wjW5HsPovS7+I3/cPVXFUy7hERERERERfCi8Oi8t3d3yXVb18x/k7l6izQcguWOq+nN0CyXi9REXnV8MpPKPtu8zX5ro6c3iaeS+fV7cNVIP8AUfPNXXZ99bNF92n5cvkqSrFpndq7LZbsVHH2W8MlIKOp6IiIiIiIii9pY62d5GrcLvyuBPlVSqM2mA43HiFW7XZjpH23WPgbqvRWmjXNIxtIIczLrCmgrlVTpIQ/IrmoZsi0/SdR89VFXVec9naYmsb0bTSISOIexlBhjcGgjLdQ6UG6p2CjjLRd1zyGXn7LcNoBhsSSeOhPbz4881leN5wyjHarCyVzR1S1sc55DGGuHgQvRSOb/lP8cvuR5qQzabXZYrdqktn7KbS9tolMeGIkQwsILYjShL//ALKHgMINANS6umDm9Ugjt3/j1UiFr5nB7xZozsdSeJ4AbhxzO4KzyOpmtQF1Me4NF1qEyzwqOJjfNZlyxstheLXXDbrc2NuJ1aaADMuJ0a0b3FbmRFxsFGMvWXFdVkEYLnBrXOHsj2Y21JDGnea1LnaucSdKAbZXFxsNPXn7DcFg6RpyX2aTf2gDtqs2t3KC929a/wB2PTxNOeJ7TpT2Tjd/T5r3GOiceA9cl5HCXVcbeJv4Zq3qoXaIiIiIiIiLVa34WPdwa4+AJWcYu4DmtU7wyJzjuBPkvNIWVLRxIHiaLpXGwJXzmNty1vYF6gFy6+loiIiKibUxYbS77Qa7yw+rSr6hdeEcrhcRtqPBWO5gHyt9l13U2d9n/gSU6Nzhgo3OvWrU/e0OS0zmFs38VuoGfkpVE2rkpP8A2z7YSRhyzvnqe3TRdV2bSkO6O0DCQaYqUoftjdzC1TUIIxRZ8vZSaPbZDuiqhY6X08Ru7dOSsoNcwqxdGCCLhfUXqIiIixljDgWnQgg8iKFetJBuFi9oe0tOhyVAkYY3FjtWnCe72T3toV0DSJBiG/NfPnMdBI6J2rTb52romkfMW/w3OyoMDWk9UDES5xAAzGp35A5qOMEYOfzuv81UyLpK44sg0ZXtmVjdjYukwTxvjO4TFjKmujC15D69lV7K+TDdhB7L+dxkpUOyoWuu84uRy9CrQWgDI0A4cAq69zmrJws2wNgFyulrvW4NUF0lzqsXSgakBLLF0gaLk2UZatomiscIM0mlG+y377tB68KreylJ6zjYfNFgKoubhYL8zp+e7xC1WSBwd0szg+XOlPZjB1bGPV2p7Bks3kEYWCw8z2+y14rb7n54fNV1OlBBzzplXLwKwDSCsS8EHitbLX1mx4KjcDma8TwCyMeRfdYCa7gzCpS6GdJO6T3Yxgb2udQvPcAB3qNUHBEGbzn3blbbKj6WodNub1R27/DRTqgLoURERERFX722law4IgHu0J90HgKe0eSsIKEvGJ+Q8/wqGu222I9HCMTuO4e57PFaLRNaRZ5XzloDm4WtpR3XIbu0FCcjU8lsa2AzNbFuN77slollrRRyPqSACLAWzzy7uw3PYoG54sU8Q+2D+XrH0U+odhiceX4VHQR9JVRt5jyz+y9FXOL6CiIiIqrtrZ845ObT6t//AErXZr/qZ3/PJcx+oYc2S9o+4+617F2ij3x/EARzaaHyPkstosu0O4ZLX+n5rSviO8X8P7+Sl7+uYTtxNoJAMj8X2T9dyh0tUYjY/SrXaezW1TcTcnjTnyP24KBuG+jAejlrgrTPVhrn3dm5T6qlEoxs19VSbM2m6md0U306c2/jiNyujXVFRmDoqUiy7AEEXC+ovVxf6mwTGFxwuyLa6OBG48a1y7Fu6Bxj6QZj0UP99GKgwOydlbnf78l2rSpiru1V3VHTN3CknIaO7vQqxoZ7Hoz3e3eub29Qlw/cs1H1dnHu9OxR2ztsDaxOycTVvA5DIeFVIq4ibPboqzZlS0AxnU5hTsjQ4EOAIOoIqDzBUEXBuFc4lVLwsDWvcIi+ID3WSSNbxyaDh8lZxOLmgusedhfxVTUzODy3cuQ2ab/nmp96L5sqsi2M/wAo/wC73UXEDqP+53uguwOzkc5/33uI72ghp7wgIb9It84nNZNLAb4R6nxKkIcLBRoAA4ADwA0WBBcblZOmJWMlpWQjWl0q5JrQtzWLQ6RSdhYWsaGCs0vs/Zad54CmaiykOcS76WqXE11mxx5yP8hx+fZW677IIo2sG7U8ScyTzKqJZDI8uK7Skpm00LYm7vNfJLcwSNirV7q5DcACau4IInFhfuCOqo2zCG93HdwHE8F0rWpCIiqO0N/YqxRHq6OcPe7G9nbv9beko8PXk13BcptXaxfeGA5byN/Icue/s179nbjEYEkg/iHQfAP1f5zj1dWZDgZp6/hTtlbKEAEso6+4f0/njw0HPVtpaKMZHxJceTRQeZ8lns1l3F3DJav1DNaNkQ3m/h/fyUfsfZ8UxduY0+Lsh5YlI2g+0YbxPooGwYcdQX/0jzOXpdXRUq7FERERRu0Nl6SB4Go6w5tzp3io71JpJMEoPd4qv2pT9NSuaNRmO7Pz0VJu21dFKyTc058jk7yJV3NH0jC1cXSVHQTNl4Hy0PkvRwa5rm19DBuLhVHbCwYXCVoydk77wGR7wPJW+z5rtMZ3aLlNvUmB4nbocj2/n7LXs5ffRERyH+GfZPwH9Posqykx9dmvr+Vr2TtToCIZT1dx/p/Hp2aXMFUy7BVbbSyexKBl7LvGrfn5K12dJqzvXMfqGnPVmHYfUfdcN17RyRUa/wDiM7faHI7+/wAVunoWSZtyPkodFtqaDqydZvmO/f3+KtdhvKKYdRwPFpyI5hVUsEkR6wXUU1bBUj+Gb8t/gq3tBcOCr4wcGuWse/Li30VlSVmLqv19fz6rltrbIdATNAOrqQNW/j0WdivduBokcA+h1rQ00NaUzyXklM7EcAyXlPtCN0Yxu6yh7NbOmlBlcAKEn3cgNApj4ujjswKBHN00t5T8C0yWwEkgUG4cBuWYiIFitbpgSSMgsf3pe9GselWDrSvRGsTKtL7QswxYGRbrLZHyOAoSTo0an6DtWEkrWC/mvI2yTPDIxcncrtYbKyytMkz24yKEncPgYNaeqo5ZH1DsEYyHy5Xa0VJDs6MyzuGM6n7D5moq9NqHOq2EYR8R9o8hu9eSlwbPDc5M+W5V1Zt17+rALDide7h69iy2Nsxc98pqaDDU51LqF3fSnivNovAaIx2rLYEJdK+d27K/M5n7eKtqqV1Sqm0t+VrDEctHuG/i0fM9ytaKkt/Ef3D7rl9r7UveCE9p+w+/gubZO7+kkMjh1WUp2u3eGvgttfNgZgGp9FG2HRiWXpXDJvr+NfBXRUq7FUDaK19LO4jRvVH4a18yVf0keCIc81wm1ajp6pxGg6o7vzdWPZGy4IcR1ea9wyb8z3qur5MUuHguh2FB0dNjOrjfu0Hv3qcUFXSIiIiIi88vqxdDM5u7Vv3XaeGY7l0VNL0kYdv3rgNoU37eoczdqOw+2ncrRspbukiwE9aOg/D7p+XcqquhwSYhoV02xKrpYOjOrcu7d7dy7b8s3SQSN30qObcx6LTTSYJWlTNowdNTPZvtcdozC88XRLgFP3DtB0QEctSz3TqW9naPRV9VRdIcTNfVXuzNrmAdFNm3cd49x6elgfeFnmYWGRhDhQgnCfPOqrxDPE4ODTkr51ZRVLDGXgg7ibeqpl53e6F1K4mn2XDQj69iuoZhK2+h3hcfWUbqZ9jmNx4/lcjXEGoJBGhGRHIraQCLFRQS03GRU5d+08jMpB0g46O8dD3+Kgy0DHZty9FdUu3Z48pRiHgfz8zXWbJZ7VUwuwPOZYRkfw/Nq0iSanykFxx/PutslDRbQJdTuwP4fj7jJQ1t2ekZqx1OLeu36jvU2KtY7f45KlqNlVkH1MJHFuY9/EKMNkPEeNPVShIFW47L5+6niPEJ0gTGt0F3lxoKuPBoLisHThoucu1bI2SSm0bSTyF1KR3MI6Omc2Ifa6zz91oUU1RflGMXkPFWTdkvYA6qcIxw1cewD5yW3/WmxAts7MNdZH9Z7u7Qf5ksf2pkN5jfkNFMbtCOmbgo2W4udm4/PgUTPM55xPcXHiTX/wBBS2sa0WaLKsklfK7E8knmtt32F8zwxg5nc0cSsJZWxNxOW2lpZKmQRs8dw5n5mr1B0VnjDMbWgfEQCTvJ7SqJ3STPLrErt4/29HEI8QAHEhQV/bRBwMcJyPtP07m/XwU6loiDjk8PdUm09shw6KnPa729/DiqyrRc2r/s7Zujs7BvcMR/FmPKg7lz9W/HMeWXgu72TD0VIwbzme/NZX7b+hhc4e0cm8zv7sz3Lylh6WQDdvWW0qv9tTlw1OQ7T7aqiWKzGR7Yxq4gchvPcKlX0kgjYXHcuIp4HTStibvNvc9wzXpEUYa0NGQAAHIZBc04lxuV9EYwMaGt0GSzXiyREREREUJtVd/SRY2jrR1PNvvD59ynUM2B+E6H1VNtqj6aHpG/U3PtG/3VVum3mGUP3aOHFp1+vcrWohErC3wXL0NWaaYSDTQ9nzNehxyBwDmmoIBBG8HQrnSCDYrv2Pa9oc03BVDv+7TBIaDqOJLTuHFvd6K+pJxKzPUa+64fadCaWY2HVOY9u70UYpSrURF8AReAAL6i9REWUby0hzSQQagjcV4QCLFZNc5jg5psQvQLkvDp4g73hk4do+R171z1TD0UmHduXebOrP3UAfv0Pb+dV2SRNdq0HmAVpDiNCpb4mP8AqAPaFrFjjH/jZ+Vv0WXSv4nxWoUkAzDG+AWq87YIInPpp7I4k6BZwxGV4asKypbSwmS2mg4lefWid0ji95q46n5DgF0LGNY3C3RcFLK+V5e83JWtZLWiIsg8jIEgHUVOfNeWCyDnAWBWAC9WAAC+ovV3XPd5nkDfdGbzwbw5nT/0tFRMImYt+5TaCjNVMGbtT2fnT+y9CAoudXfZAKh7RXl00vVPUZUN7fid308AFfUkHRMz1Oq4fatb+5m6v0tyHPie/wBFL7H3fQGZwzOTOW8959O1RNoTXPRjvVtsGjwtNQ7fkOzee/7c1ZlWLo0RERERERERFRNorr6GSrR/DfUt7Dvb9Ozkr6jqOlZY6hcPtWh/bS3b9LtOXL25di7tlb2wnoXnI+wTuJ93kdy0V1Nf+I3vU7Yu0cB/byHI/Ty5d+7nlwVntVmbI0seKtP+VHAqrZI5jsTTmulmgjmYWSC4Krs2yOfUloODm1PiCPRWLdpZdZvmuek/TvW6klhzF/uFrOyDv+Vv5D+pZf4k3+nz/Cw/9Ov/APsH/H8rB2yL90jD3EfVejaTP6SsT+npdzx4H8rktGzc7cw1rvuu+RotzK6F2+3aokuxatmYAd2H3sol7CCQQQRqCKEcwpYIIuFVOaWnC4WPNfF6vFO7IWvDMWHR4/mbmPLF5KBtCPFHi4fdXewajBUGM6OHmM/S6uipV2KIip+2VrrI2MaNFTzdp4D+pXGzo7ML+K5Lb9RilbENALntPsPVV5WKoERFIWe5J35iMgcXUb5E18lHfVwt1d4KfFsurkzDDbnYeufkutuy0/GMfid+laTtCHn4flShsGrP9PifZZDZSb4o/wAzv0rz/EYuB8vdZDYFVxb4n2WyHZOSvWewDfSrj5gLF20WW6oK2R/p+YnruAHK59lZrusDIWYWDmTqTxKrJZnSuxOXSUtJHTMwRjv3ntUNtVe+EGFh6x9sjcDu5n05qZQ02I9I7TcqfbW0cDegjOZ15Dh2n07Qq9c93GeQMGTRm88B9ToP7KxqJxEzFv3KhoKN1VMGDTUngPc7vwvQo2BoDQKAAADgBoueJJNyu9a0MaGtFgFkvFkiIiIiIiIiIue32NsrCx2h8QdxHatkUjo3BzVoqadlRGY36Hy5rz632J0Lyx+o0O4jcQugilbK3E1cFVU0lNIY3/3HEK0bOX50lIpD1/dcfe7D9r1VXWUmDrs09Pwul2TtXpQIZT1tx4/n1VhVer9ERERERRd+XQ2dtQAJAOqeP2T2eilU1SYnclWbS2c2qZcZPGh+x5eiobmkEgihBoRwI1CvgQRcLhyC0kHULbYp8EjH/C5p7q5+VVjIzGwt4hbaeXopWycCD7+S9LXMr6MiIvN7zn6SaR/FxpyGQ8gF0kLMEbW8l88rJelqHv4k+AyHkuZbVGV22fuQRND3ish4+52Dt4lUdXVGQ4W/T6rs9l7LbTtEkgu8+XIc+J+ym1CVyiIiIiIoe/76EAwtoZCMh8I+I/IKZS0plNz9Pqqnae020rcDM3ny5n7DeqXFE+V9BVz3HxJ1JKunObG25yAXHMZJPJhbm4n5dX66LubBHhGZObjxP0VBUTmZ+I9y7qgom0sWAa7zxPzRdy0KaiIiIiIiIiIiIiIuG9rsbOzCcnD2XbwfmOxb4J3QuuNN4UKuoWVceF2RGh4fjiFQ7ZZHxPwPFHDTt4Fp4K+jkbI3E3RcPPTyU8mCQWI+XBVjuLaOtI5jnoH7j2O4HtVbVUNutH4ey6HZu2gbRVBz3O9/f4bOqxdIiIiIiIqbtfYsEgkGj9fvD6ingVc7PlxMwHd6LkNu0vRzCUaO17R7j0KgCrBUS9HuqXHDG7eWNrzoK+a5uduGRw5lfQqKTpKdjzvaPRZ26bBG93wtcfAFYxNxPDeJWypk6OF7+AJ8l5oAumXzgCwU3srYekmxEdWOh/EfZ+Z7goVdNgjwjU+iudi0vTVGN2jc+/d79wV3VGu0REREREUDfm0IjqyOjn7zqG/U9in01EZOs/Ieqo9pbYbDeOLN3HcPc8vHgqixj5X0FXvceZJ4lW5LY23OQC5RrZJ5LC7nHxKu9xXOIG1NDIfaPD7Lez1VHVVJmNhouz2bs1tI25zedT9hy9VKqKrRERERERERERERERERERcl5XeyduF45EatPELbDM6J12qLV0cVUzBIOw7x2Kj3rdT4D1s2nRw0PYeB7FeQVDJhlrwXFVtBLSOs/Mbju/B5eF1vum/ZIaNPXZ8J1H3Tu5aclhUUbJc9D81W+h2rLS9U9ZvDh2H7adiuF33pHMOo7Pe05OHd81TywPiPWHfuXWUtdBUj+Gc+G8d3wLsWlTERFFbT2fHZ38W0cPw6/wAtVLon4ZhzyVXtiHpKR3FvW8NfK6oavlw6vey0lbMzsLh4OKoa4WmPd6Lt9ivxUbeVx5lZ7SyUs0naAPzOA+a8oxeZqz2u/DRv52HiQFQVfrhVeNk7NggB3vJceWjfIA96oq5+KW3DJdrsSHo6UO3uN/sPJTKhq3REXNbbdHEKyOA4DeeQ1K2RxPkNmhR6iqip24pHW9T2BVO9to3y1bHVjP5jzI07vFW8FC1mb8z5Lla7bUk92RdVvmfbu8VGXfYHzOwsHM7m8z8lJmmZELuKrqWklqX4Ix2ncO1Xi6LpZA3LNx9px1PYOA7FR1FS6Y56cF2lBs+Okblm46n5oOSkFHU9ERERERERERERERERERERERYyRhwLXAEHUHMFegkG4WL2Ne0tcLgqsXpstq6A/gJ/pPyPirODaG6Tx91zdbsHV9Of/wAn7H38VW5I3Ruo4OY4catI7R9QrMOa8XGYXOvZJC+zgWuHce73Cl7DtNKzJ9JB25O/MPmFDloI35tyPkrWm25URZP6w56+PuO9Ttk2lgfqSw/aGXiMlAkoZW6C/YryDbdLJ9Rwnn7jJSWNkrCGua4EEZEHUU3KNZzHZiyscUczCGkEEbjdUqLZy0H3AObm/IlXbq6Ab/JcazYtYdW27SPtdWnZ+wvhiwPpXETkSRQ07AqqrlbLJibwXT7LpZKaDo5LXuTl8CbRWR8sJYwVOJppUDIGu9e0kjY5MTl5tWnknpyyMXNx5Kny3NaG6xO7qO/pJVw2qhP8wXJP2bWMGcZ7rH0JV7gDYo2gkANa0ZkAZCioXXkeSN5XcRhsETWk2AAHgFw2raKBmjsZ4M63np5reyimdut2qFNtmki0diP+nPz081B27amR2UYDBx9p30Hmp0Wz2Nzeb+ipKnb0z8ohhHifYeahHF0js8T3nm5x+anANY3gFSkvlfndzj2klT117LudR0xwj4R7R5nd68lXz7QaMo8+e5XtHsJ7+tPkOA17zu9exWqz2dsbQ1jQ0DcFVPe55u43K6iKFkTcEYsFtWK2IiIiIiIiIiIiIiIiIiIiIiIiIiIiLTarKyQYXtDh2j04LNkjmG7TZaZoI5m4ZGgjmoC27JtOcTy37Lsx3HUeasI9okZPF+xUVR+n2HOF1uRzHjr6qEtVxzx6xkji3reQz8lNZVwv0PiqabZdXFqy44jP8+Sj82ne094P1UjJw4hQM2O4HwK6orzmbpK/vcT6rUaeI6tClMrqln0yO8b+t1vbf1oH/lP5WfpWH7OD+n191uG1qwf9Tyb7Ib/tH/Kfys/SvP2cH9PmfdDtatP/AFPJvstMl7Tu1lf3HD6UWwU0Q0aFqftCqfrIfG3pZcjnFxzJce0klbQA0ZZKI5xeesbnxK7bLc80nsxupxd1R5/JaX1MTNXKZDs6ql+lh78vVTVi2T3yv/Cz9R+ihSbR/oHj7K4p/wBPb5n9zfc+ysFisEcQpGwN4nUnmTmVXSTPkN3G6v6ekhpxaNoHr4rpWtSERERERERERERERERFyzWhwNABu4oi1/vbqbvA/VEW02mlMia8O/6IiC2fZKIsf3z7J1/woiyNr+yURbo31FaIi+CXsKIvuNETH2Iiya6qIsZYWuyc0HmAfVZBxboVg+NjxZwB7VxSXJZ3axMHIYfSi3CqmH8xUN2y6N2sY7svSy0HZqz/AAH87/qs/wB9Px8gtB2JRf0n/k73QbNWf4D+d/1Xv76fj5BBsSj/AKT/AMne63R3FZ26RNPOrvUlYGrmP8y3M2VRt0jHfn63XZDZ2M9lrW8gB6LQ57nfUbqZHDHGLMaB2BbVitiIiIiIiIiIiIi5v30cH6j3Tv3oi+G2j4X/AJSiL4be34X/AJSiLMWsVphfrT2TREXQiIiIiIiIiL4iL6iIiIiIiIiIiIiIiIiIiIiIiIiIiIiIiIiIiIiIiIiIiIiIiL//2Q=="/>
          <p:cNvSpPr>
            <a:spLocks noChangeAspect="1" noChangeArrowheads="1"/>
          </p:cNvSpPr>
          <p:nvPr/>
        </p:nvSpPr>
        <p:spPr bwMode="auto">
          <a:xfrm>
            <a:off x="2593975" y="2293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solidFill>
                <a:schemeClr val="tx1"/>
              </a:solidFill>
            </a:endParaRPr>
          </a:p>
        </p:txBody>
      </p:sp>
      <p:sp>
        <p:nvSpPr>
          <p:cNvPr id="74777" name="AutoShape 44" descr="data:image/jpeg;base64,/9j/4AAQSkZJRgABAQAAAQABAAD/2wCEAAkGBxQSEhUTExQUFhUXGBQbFhgXFxQVGhgaFRQWFxQWFxoaHCggGholGxUXITEiJSkrLi4vGB8zODMsNygtLisBCgoKDg0OGxAQGywkICYsLCwwLywsLDQsLDIsLCwsNDQsLCwsLDQsLCw0NCwsLCwsLCwsLCwsLCwsLCwsLCwsLP/AABEIAOEA4QMBEQACEQEDEQH/xAAcAAEAAgMBAQEAAAAAAAAAAAAABQYCAwQHAQj/xABCEAABAwEFBAcFBQcEAgMAAAABAAIDEQQFEiExBkFRcRMiYYGRobEyQlLB0WJygpLSBxQjorLh8BUzU3ND8TRjwv/EABsBAQACAwEBAAAAAAAAAAAAAAAEBQIDBgEH/8QAPxEAAQMCAwQJAwIEBQMFAAAAAQACAwQREiExBUFRYRMicYGRobHR8DLB4QYUI0JS8RUzYnKSQ6LSFiQ0U4L/2gAMAwEAAhEDEQA/APcURERERERERERERERERERERERERERERERERERERERERERERERERERERERERERERERERERERERERERERcVqvWGP25Gg8BmfAZrcynlf9LVDnr6aHJ7xfhqfAKMn2siHsse7waPPPyUpuzpDqQFWyfqCAfQ0ny+eC4ZNrn+7E0c3E/ILeNmt3uKhO/UUh+mMDtJP2C0HaqfhF+V36ln/AIdFxPiPZaDt+q4N8D/5INqp+EX5XfqXv+HRc/EeyDb9Vwb4H/yW6Pa2T3o2HkS36rWdms3OPzwW5v6hlH1MB7CR7rtg2tjPtMe3lRw+RWl2zXj6SCpkf6hhP1sI7LH29FJWW+oJPZkbXg7qnz1UZ9LKzVqsYdp0s2TXi/A5HzUgo6noiIiIiIiIiIiIiIiIiIiIiIiIiIiIiIiIiLF7wBUkADUnIL0Ak2C8c4NFybBQN4bUsblEMZ46N+p/zNT4tnvdm/L1VFVbeiZ1YRiPHQfn05quW295pfaeafC3qjy176qyjpoo9B4rnqjaNTP9bsuAyHztJXPZrI+TKNjnchl46BbHyMZ9Rso8NPLLlE0nsGXjopSz7MTu9rCzmanwbUeaiP2hENLn5zVpFsKqf9Vm9pz8r+q74tkPil8G09StDtpcG+ams/To/nk8B7kre3ZKLe+T+X9Kw/xKTgPP3W8fp6De93l7Idkovjk/l/SvP8Sk4Dz90P6eg3Pd5ey0ybIj3ZT3tB9CFmNpHe3zWp/6db/LIe8e1lxT7LTN9ksd3lp88vNb27QiOtwoUuwalv0kO8j5+6irVYJI/bY5o4kVHiMlLZNG/wCk3VZNSTw/5jCPTxGSysd5Sxew8gcNW+ByXkkEcn1BZU9bPB/lvIHDUeB+ysV37VtOUzcP2m1I7xqPNV0uziM4zfkVf0u32nKcW5jTw19VYYZmvAc0hwOhBqFXOaWmzhZdBHIyRuJhuOS2LFZoiIiIiIiIiIiIiIiIiIiIiIiIiKMve+mQCh6z9zR6k7gpNPSvmzGQ4qurtpxUosc3cPfgFTbxvOSc1e7Lc0ZNHdv5lXUNOyIdUd+9cfV101SbyHLhuHziVuu25JZqEDCz4nb+Q1Pp2rXNVxxZHM8At1Jsuep6wFm8T9hv9Oas1h2bhjzcOkPF2n5dPGqrJa6V+mQ5e66Sm2LTRZuGI89PDTxuphrQMhkFDJurYAAWC+ovURF8caCqWuvCbC5Wi758cbHbyBXnofNbJWYHlqj0k3TQNed48966FrUlERCiKLt1wQyZ4cDuLMvEaFSoqyVm+45qsqdkU0+eHCeIy8tD4KtXls9LFUt/iN4tGY5t+lVZw1scmRyPzeucq9jTwdZvWby17x7XUfYbc+I4o3EcRqDzG9SJYmSCzgoFNVS07sUTreh7R8KuFz3+yajXdSThud90/L1VNUUbosxmPmq66g2vHU9R3Vdw3Hs9vVTKhq3REREREREREREREREREREREVdv/aDBWOI1fo52ob2Di70VjS0WPrv04cfwuf2ntforxQ/VvPD8+iqsMT5X0aC57u8niST6lWrnNjbc5ALmI45J5MLQXOPzP3Kt10bNsjo6Wj38Pdb3bz2lVFRXOfkzIea6ug2LHDZ83Wd5D37T4KeUBXiIiIiIiIi5byfSN3E5Dv8A7VW2EXeFDr5MEDueXitN0mgLd2RHofMeaznzOJRtmPszB3j0Pn6qQUdWqIiIiIiIiiL3uCOarm9R/EDI/eG/nqplPWPiyOY+aKprtkxVPWb1XcePaPvqqbbbG+F2F4od3A9oO9XMcrZG4mlchUU0lO/BILHyPYVPXDtFSkcxy9159HfXx4qvqqL+ePw9vZXuzNskWiqD2O9/fx4q1qqXUIiIiIiIiIiIiIiIiIiKt7S35grFGet77h7vYO309LKjpMX8R+m4cVz219qdHeCE57zw5Dn6dulbu+wvmeGMHM7mjiVZTTNibicucpaWSpk6OMewHNXu67sZA2jcyfacdT/bsVDPO6Z13eC7iioYqVmFmu87z84LtWlTERERERERERFHW12NwaNykRDC0uVPXO6aVsQ+f2WuJ1CCNxPhvHh6LJwvktML8BDhuJ8N/wA5KUBrmoqvQQRcL6i9REREREREXPbrEyZuB4qN3EHiDuK2RSujdiao9TTR1DMEguPMdiol7XW6B1HZtPsu3HsPA9ivqeobM2413hcRXUMlI/C7MHQ8fypXZq+8NIpD1dGOPu8Gns4cPSJWUmL+IzXerTZG1MBEEpy3Hhy7OHDTTS3KoXVoiIiIiIiIiIiIiKI2ivboGUb/ALjtOwb3fRTKSn6V1zoFU7V2h+1jws+s6cuftzVLstndK8Mbm5x3+biVcyPbG3EdAuPhhknkDGZk/Ln7+6v913e2BmFuvvHe48f7KgnmdK7EV3dHRx0seBneeJXYtKloiIiIiIiIiLXPJhHbuWTW3K0zy9G2+9cNnbq7gD4lb3nQKrp25ukO5Y4cuVCvb5rWGkNNt2a6rHJu8PmFqkbvU+klFsPh7LqWpT0RERERERERFotllbKwseKg+XAjgVnHI6N2Jq01FOyeMxyC4KoF6WB0Dyx2Y907nDj9QuggmbK3EP7Lg6ykfTSmN/ceI+aqy7LXvjHRPPWaOqT7zRu5j071WV1NgPSN0Pkuj2LtHpW9BIesNDxHuPTvVhVer9ERERERERERarVO2NjnuyDRU/5xWTGF7g0alappWwxmR+gXnVutbpZHSO1O7gNzQujijEbA0L5/U1D6iUyO1PlwCuWzl1dCzE4fxHe12Dc369qpqyo6V1hoPl11+yaD9tFid9bteXL359ymFDVsiIiIiIiIiIvjjTNF4SALlcEz8R9FIaLBVMzzI662ltG04rC9zdbizBGG8Vg1qyJWDWrQw4TRZnMXUVh6N2EqRhkqO1R3CyuYZMY5rYsVtREREREREREXBfN2ieMt0cM2HgfoVvp5zC++7eoO0KJtVFh3jMHgfY71QmudG+ubXsPgQVfkNe3iCuFBkhkuMnNPgQvQbrtomja8b9RwI1C56aIxPLSu+o6ptTCJB38iutalKREREREREVU2xt9SIRuo5/P3R8/BWuz4cjIewLl9v1dyKdvafsPv4Lk2Vu7pJMbh1Webt3hr4LdXT4GYRqfRRdi0fTTdI76W+u7w18FdlSLskRERERERERERFxzy1NBp6rc1ts1XTzYzhGi+wx71447l7DH/ADFZOzKDJZO6xSi8uvcOS57QzetrCoVSzesYZqFHNusYJywqRY+oqo5FldMeHi4WS8WSIiIiIiIiIiqm2F3UImaNaB/P3XfLwVts+a46M9y5bb1HYiobvyP2P28Fy7J2/o5ejJ6snk4aeOngttfDjZjGo9FG2JV9FN0TtHeu7x08FdVSLskRERERFhNKGNLjo0EnkBUrJrS4gDesJHiNhe7QC/gvNrTOZHuedXEnx0HyXSMYGNDRuXzqaV00jpDqTf8AH2V/uexdDC1m+lXfeOZ+ncufqJelkLl3lBTftoGx79T2nVdq0qYiIiIiIiIiIua1Te6Nd62MbvKhVU1v4bdVhFGsnOWuKLittVgt+IHIIeSIbbgiLwrBzarILW5txmuWWKi2tddQJYS3MLKzT4T2Lx7LhbKWowOsdFIgqMrkEEXC+ovURERERERFptdnEjHMdo4Ef3WcbyxwcNy1TwtmjdG7Qiy84lY5ji05Oaaci06jwXSNIe240K+dvY+J5acnNPmF6Hdtq6WJknEZ9hGTh4grnZo+jeWr6BSVAqIWyDePPf5rqWpSURERFCbXWnDBhGryB3DM+lO9TqBmKW/BUu3Z8FNgGrjbu1Pt3qubOWXpLQwHRvWP4dP5iFY1kmCI88lz+yYOmqmg6DrHu/NlflQLukRERERERERFqtEuFtfBZMbiNlpnmETC4rjhHvHetzuAVbCMsb96246rG1lv6Qlbg7ksLKQH2yCy1Xiz1VI2922dZHMstljM9slyZG3OnFzuAHE8OwkNdFAllfI8xRGwH1O4cgN7vIcybKrnYa9rV17VeXROOeCJheG9lcTfnzKyEfErQYKY6x4+bjc+d/Ky+S2e+bqHS9N+/wBmbnI3CRI1o1c1tTWnM92oYSNF70DD/lEsduzu09o3d1vsr5cF8xW2Bs8JqHDwO8Hvr4Lax91FBx3BGFwyI+bjuKmrFP7p7ljIzeFY0VRn0bl3LQrRERERERERERUva+y4Zg8aPHm3I+WFXWz5MUeHh91x23oMFQJBo4eYy9LLv2LtNWvjO4hw5OyPmPNaNpMsQ/uU79PT3Y+I7jcd/wA81ZVWLo0RERFTts56ysZ8La97j9GjxVxs5lmF3E+i5H9QS4p2s4C/ifwurYqDKSTiQ0dwqfUeC1bSfm1vepX6ei6r5OYHhn91Z1WLpERERERERERFF2qXHIR7rdee/wCilMbhbfeVSVUnSzYdzfn4Vf2m2zs1ip0zxiPssFSeFAACTruHNa3OAyCjOqXvfghYXEcMgO0n+6hY/wBpzR1n2S1tj16QwShoHGtD6LDEVtaa1usbTyD8/MWV52fvuC2RiWzva9u+hqQeB4LG6sqaeOW4AII1B1HziMiuy2z9HG9/wtJ8BkizqpuhhfLwBKov7Nbp6QSXjL1prU5xYTqyAOpE0V0xAB541HBZjIKHTU5YxsZ1GZ5uOZPirBtXtPZ7uja6bE5z6iONgBe+lKkVIAaKipPEbyApNJSTVb8EY7TuCnFrIxdyg9m/2j2a2SiB0ckEjzSPHhLXn4Q4aO4AjPQGuSmVeyKilZjNiN5G5af4cmTVx3fYP9PvV0UYpZ7Wx0rW7mSsLRM1o3A4mO8QqvR11W1bcMjJd/0HmCCR4EW71cnreFg/LMKTss2NoO/fzUZ7cJsrumm6WMO371uWCkIiIiIiIiKC2wgxQYt7HA9x6p9R4Kds99pbcR+VSbeixU2P+kjzy+6gdlp8NoaNzg5p8MQ82hWFczFCeWao9jS4Kto/qBH3+yvaoV26IiIioG0UmK0ydhA8GgetV0FG20LVwm1n4qx/Kw8AFaNlY6WZv2i4/wAxA8gFVVzrzHu9F02xWYaNvO58z9lLqIrVERERERERa7TLgY53AE+AWTG4nALXNII43PO4XVJ2ovz9ysT5yC5+QY3e6R+TRl2lSp3W07FzEYe8BjT1nHXhvJ7hfvWOwexAgH71a6S22TrPe7Poq6RRDRoGhI1z3KNor6CnYxgjYLNHnzPElW+12mGKgkkjYTpje1teVTmvRiOgW4wNVYve6G2OX/ULMAyn/wAljaBssXvSU0EjB1sW8Ag1NCPWtDzbeodRG5hEjfqbpzG8d+7gbFT+0HXskuHOsZIpyr6LWvNpOD6N7m6Wv3ZFadjmtFjsoZ7Aggw/d6JuHyWyVuEkcFLhNySoeC5oLba7dJaGh7onsgjqf9tgs8cpc3g4vlea9gU39xLTwMbEbYrk88yPK3msnxMlJD81+ernvKR9odA6UyNJk6OQnrNdHV0cjTzaMtM67lv2bXSmXonkua7IgqJVQNhZ0sYsRbvzX6Btcn7w665j7bqvPJ9lc5/diweSrzHYkcD91prbGw5jyzU+9ZhRHrK7paSYdzh5j+y8mbdt+C3bOlwzFnEeYUsoivURERERERFxXzFiglH2HU5gVHmFup3YZWnmFD2gzHSyN/0nyF1Qrvkwyxu4PZ/UKq/lbijcORXDUr8E7HcHD1XpS5pfRURERF5xejqzSn7b/JxC6SAWjb2BfPKx2KokP+o+qvNxtpZ4vuNPiK/NUVSbzO7Su22aLUkf+0ei7loU1ERERERERR1/vpCR8TmDxcK+SkUovJfhf0VbtZ2GmI4kDzVJ2tgEtquqJ3sOtL3ntMMTnsr2Vakv12UKjbZwdb+V3q0K9XlbRBZ5ZnaRse8/haT8lrawveGjerxmTV5L+264YbNZ22xvXnfK1jzK578Ycx56rcVG0w5BtABuVjS7YqKZmCMC3Z7Wv3rXJAHm9yOxP2J3+Z45LG+pjMb3MaTXBhc1ksYJ9wiVjgN3WWVW9k8bapowkmzgNL6371oJIuw7rZ9q9I2Rf0l32bHnigjB7epQqtlFnuHMryJrXQ9GdOs3uBI9FybMTGEvsb/ahJMe7HC5xMbm8cNcB4YRXULNwxtxePb+dVHpZDH1HatyPPge8Z9txuVD/a3YZoHzTRPlZBamsEr43ObgkY3BSTCRWN7A0Z5E4hwrbUMcdXB+2ebOGbSfRb5L9IJmdhHEKgbFXVG9kkIYHWhz2ObaATgs8LWvE75CaUGF2QpmQN4C3RbLfQvEspaT/K0XuSchuWcsglZhIIGWvivXzbHunidA1oZHH0UIka4mji3E8tBFKhjKVNQAagVoIwpWNaTITfU2987+nC6pKqvb0ga0Yjfz08s/FWkVoMRBNMy0ECu+gJNPFQsr5LKTJaOlpIw8HN8zQ+q2YbsI5LRHJgnY7/UPPJWRVq61ERERERERYStq0jiD6L1psQVi8XaQvMGOoAeFF1BF8l80abAFeotK5ZfTBovqL1ERea3h/uyf9kn9ZXSxf5bewei+dVX+fJ/ud6lX65v9iH/rZ/SFQVH+a7tPqu52f/8AFi/2t9AuxaVMREREREREURtMaRs/7GfNS6L6z2FVG2janB/1BVfa3qRWS2DMWWcOk7Inh0czvwteXdywmFpFFp39Rju1vibjzAHerPetlFpss0FaCWKRgdrTGwtDu6tUYTHIHjcQVawzAixX562va+1OijtMr45bNSOSGRzy0AHN0etCW76UcA0876o2Qau09MRZ3zxUSCSWmJY+7m7jvHLPd6L0K57LZLPJPbLvbSziEQwDr0ltEzmYsGLrEAxxAnSpfwKr3sMMQgeLEOLj4W9/JbamRrSX8h5XXo9z2QQWeKEaRxsZ+VoB9FXEkm53rKG4jAOu/t3+a03xdbZw04nMkZUxyspiYTrrkWne05FetJabhYSsD8xkfmvEfAQo4y21lWvhhmFKYmSGPF96N7SB+Yrbdh4j583KMXSM3Hut9yFCTxTyP6E2aOFjS12CI4g92ZaXkMaBhoDTPMg1yVhTmNjOkJzOWe4eevp2qFWTykYGAkny87DxX0xBkgirjlNepHnhoATjcaNYACNTXMUBqFn0hc3Faw4n7Deq1mzpsV3uA7Mz9l2WWyTB2eFnAtkMnc4GNvlX5rU+RhGWfdb7lZGkc03ZIb8wuiWTrD7zP6wjW5HsPovS7+I3/cPVXFUy7hERERERERfCi8Oi8t3d3yXVb18x/k7l6izQcguWOq+nN0CyXi9REXnV8MpPKPtu8zX5ro6c3iaeS+fV7cNVIP8AUfPNXXZ99bNF92n5cvkqSrFpndq7LZbsVHH2W8MlIKOp6IiIiIiIii9pY62d5GrcLvyuBPlVSqM2mA43HiFW7XZjpH23WPgbqvRWmjXNIxtIIczLrCmgrlVTpIQ/IrmoZsi0/SdR89VFXVec9naYmsb0bTSISOIexlBhjcGgjLdQ6UG6p2CjjLRd1zyGXn7LcNoBhsSSeOhPbz4881leN5wyjHarCyVzR1S1sc55DGGuHgQvRSOb/lP8cvuR5qQzabXZYrdqktn7KbS9tolMeGIkQwsILYjShL//ALKHgMINANS6umDm9Ugjt3/j1UiFr5nB7xZozsdSeJ4AbhxzO4KzyOpmtQF1Me4NF1qEyzwqOJjfNZlyxstheLXXDbrc2NuJ1aaADMuJ0a0b3FbmRFxsFGMvWXFdVkEYLnBrXOHsj2Y21JDGnea1LnaucSdKAbZXFxsNPXn7DcFg6RpyX2aTf2gDtqs2t3KC929a/wB2PTxNOeJ7TpT2Tjd/T5r3GOiceA9cl5HCXVcbeJv4Zq3qoXaIiIiIiIiLVa34WPdwa4+AJWcYu4DmtU7wyJzjuBPkvNIWVLRxIHiaLpXGwJXzmNty1vYF6gFy6+loiIiKibUxYbS77Qa7yw+rSr6hdeEcrhcRtqPBWO5gHyt9l13U2d9n/gSU6Nzhgo3OvWrU/e0OS0zmFs38VuoGfkpVE2rkpP8A2z7YSRhyzvnqe3TRdV2bSkO6O0DCQaYqUoftjdzC1TUIIxRZ8vZSaPbZDuiqhY6X08Ru7dOSsoNcwqxdGCCLhfUXqIiIixljDgWnQgg8iKFetJBuFi9oe0tOhyVAkYY3FjtWnCe72T3toV0DSJBiG/NfPnMdBI6J2rTb52romkfMW/w3OyoMDWk9UDES5xAAzGp35A5qOMEYOfzuv81UyLpK44sg0ZXtmVjdjYukwTxvjO4TFjKmujC15D69lV7K+TDdhB7L+dxkpUOyoWuu84uRy9CrQWgDI0A4cAq69zmrJws2wNgFyulrvW4NUF0lzqsXSgakBLLF0gaLk2UZatomiscIM0mlG+y377tB68KreylJ6zjYfNFgKoubhYL8zp+e7xC1WSBwd0szg+XOlPZjB1bGPV2p7Bks3kEYWCw8z2+y14rb7n54fNV1OlBBzzplXLwKwDSCsS8EHitbLX1mx4KjcDma8TwCyMeRfdYCa7gzCpS6GdJO6T3Yxgb2udQvPcAB3qNUHBEGbzn3blbbKj6WodNub1R27/DRTqgLoURERERFX722law4IgHu0J90HgKe0eSsIKEvGJ+Q8/wqGu222I9HCMTuO4e57PFaLRNaRZ5XzloDm4WtpR3XIbu0FCcjU8lsa2AzNbFuN77slollrRRyPqSACLAWzzy7uw3PYoG54sU8Q+2D+XrH0U+odhiceX4VHQR9JVRt5jyz+y9FXOL6CiIiIqrtrZ845ObT6t//AErXZr/qZ3/PJcx+oYc2S9o+4+617F2ij3x/EARzaaHyPkstosu0O4ZLX+n5rSviO8X8P7+Sl7+uYTtxNoJAMj8X2T9dyh0tUYjY/SrXaezW1TcTcnjTnyP24KBuG+jAejlrgrTPVhrn3dm5T6qlEoxs19VSbM2m6md0U306c2/jiNyujXVFRmDoqUiy7AEEXC+ovVxf6mwTGFxwuyLa6OBG48a1y7Fu6Bxj6QZj0UP99GKgwOydlbnf78l2rSpiru1V3VHTN3CknIaO7vQqxoZ7Hoz3e3eub29Qlw/cs1H1dnHu9OxR2ztsDaxOycTVvA5DIeFVIq4ibPboqzZlS0AxnU5hTsjQ4EOAIOoIqDzBUEXBuFc4lVLwsDWvcIi+ID3WSSNbxyaDh8lZxOLmgusedhfxVTUzODy3cuQ2ab/nmp96L5sqsi2M/wAo/wC73UXEDqP+53uguwOzkc5/33uI72ghp7wgIb9It84nNZNLAb4R6nxKkIcLBRoAA4ADwA0WBBcblZOmJWMlpWQjWl0q5JrQtzWLQ6RSdhYWsaGCs0vs/Zad54CmaiykOcS76WqXE11mxx5yP8hx+fZW677IIo2sG7U8ScyTzKqJZDI8uK7Skpm00LYm7vNfJLcwSNirV7q5DcACau4IInFhfuCOqo2zCG93HdwHE8F0rWpCIiqO0N/YqxRHq6OcPe7G9nbv9beko8PXk13BcptXaxfeGA5byN/Icue/s179nbjEYEkg/iHQfAP1f5zj1dWZDgZp6/hTtlbKEAEso6+4f0/njw0HPVtpaKMZHxJceTRQeZ8lns1l3F3DJav1DNaNkQ3m/h/fyUfsfZ8UxduY0+Lsh5YlI2g+0YbxPooGwYcdQX/0jzOXpdXRUq7FERERRu0Nl6SB4Go6w5tzp3io71JpJMEoPd4qv2pT9NSuaNRmO7Pz0VJu21dFKyTc058jk7yJV3NH0jC1cXSVHQTNl4Hy0PkvRwa5rm19DBuLhVHbCwYXCVoydk77wGR7wPJW+z5rtMZ3aLlNvUmB4nbocj2/n7LXs5ffRERyH+GfZPwH9Posqykx9dmvr+Vr2TtToCIZT1dx/p/Hp2aXMFUy7BVbbSyexKBl7LvGrfn5K12dJqzvXMfqGnPVmHYfUfdcN17RyRUa/wDiM7faHI7+/wAVunoWSZtyPkodFtqaDqydZvmO/f3+KtdhvKKYdRwPFpyI5hVUsEkR6wXUU1bBUj+Gb8t/gq3tBcOCr4wcGuWse/Li30VlSVmLqv19fz6rltrbIdATNAOrqQNW/j0WdivduBokcA+h1rQ00NaUzyXklM7EcAyXlPtCN0Yxu6yh7NbOmlBlcAKEn3cgNApj4ujjswKBHN00t5T8C0yWwEkgUG4cBuWYiIFitbpgSSMgsf3pe9GselWDrSvRGsTKtL7QswxYGRbrLZHyOAoSTo0an6DtWEkrWC/mvI2yTPDIxcncrtYbKyytMkz24yKEncPgYNaeqo5ZH1DsEYyHy5Xa0VJDs6MyzuGM6n7D5moq9NqHOq2EYR8R9o8hu9eSlwbPDc5M+W5V1Zt17+rALDide7h69iy2Nsxc98pqaDDU51LqF3fSnivNovAaIx2rLYEJdK+d27K/M5n7eKtqqV1Sqm0t+VrDEctHuG/i0fM9ytaKkt/Ef3D7rl9r7UveCE9p+w+/gubZO7+kkMjh1WUp2u3eGvgttfNgZgGp9FG2HRiWXpXDJvr+NfBXRUq7FUDaK19LO4jRvVH4a18yVf0keCIc81wm1ajp6pxGg6o7vzdWPZGy4IcR1ea9wyb8z3qur5MUuHguh2FB0dNjOrjfu0Hv3qcUFXSIiIiIi88vqxdDM5u7Vv3XaeGY7l0VNL0kYdv3rgNoU37eoczdqOw+2ncrRspbukiwE9aOg/D7p+XcqquhwSYhoV02xKrpYOjOrcu7d7dy7b8s3SQSN30qObcx6LTTSYJWlTNowdNTPZvtcdozC88XRLgFP3DtB0QEctSz3TqW9naPRV9VRdIcTNfVXuzNrmAdFNm3cd49x6elgfeFnmYWGRhDhQgnCfPOqrxDPE4ODTkr51ZRVLDGXgg7ibeqpl53e6F1K4mn2XDQj69iuoZhK2+h3hcfWUbqZ9jmNx4/lcjXEGoJBGhGRHIraQCLFRQS03GRU5d+08jMpB0g46O8dD3+Kgy0DHZty9FdUu3Z48pRiHgfz8zXWbJZ7VUwuwPOZYRkfw/Nq0iSanykFxx/PutslDRbQJdTuwP4fj7jJQ1t2ekZqx1OLeu36jvU2KtY7f45KlqNlVkH1MJHFuY9/EKMNkPEeNPVShIFW47L5+6niPEJ0gTGt0F3lxoKuPBoLisHThoucu1bI2SSm0bSTyF1KR3MI6Omc2Ifa6zz91oUU1RflGMXkPFWTdkvYA6qcIxw1cewD5yW3/WmxAts7MNdZH9Z7u7Qf5ksf2pkN5jfkNFMbtCOmbgo2W4udm4/PgUTPM55xPcXHiTX/wBBS2sa0WaLKsklfK7E8knmtt32F8zwxg5nc0cSsJZWxNxOW2lpZKmQRs8dw5n5mr1B0VnjDMbWgfEQCTvJ7SqJ3STPLrErt4/29HEI8QAHEhQV/bRBwMcJyPtP07m/XwU6loiDjk8PdUm09shw6KnPa729/DiqyrRc2r/s7Zujs7BvcMR/FmPKg7lz9W/HMeWXgu72TD0VIwbzme/NZX7b+hhc4e0cm8zv7sz3Lylh6WQDdvWW0qv9tTlw1OQ7T7aqiWKzGR7Yxq4gchvPcKlX0kgjYXHcuIp4HTStibvNvc9wzXpEUYa0NGQAAHIZBc04lxuV9EYwMaGt0GSzXiyREREREUJtVd/SRY2jrR1PNvvD59ynUM2B+E6H1VNtqj6aHpG/U3PtG/3VVum3mGUP3aOHFp1+vcrWohErC3wXL0NWaaYSDTQ9nzNehxyBwDmmoIBBG8HQrnSCDYrv2Pa9oc03BVDv+7TBIaDqOJLTuHFvd6K+pJxKzPUa+64fadCaWY2HVOY9u70UYpSrURF8AReAAL6i9REWUby0hzSQQagjcV4QCLFZNc5jg5psQvQLkvDp4g73hk4do+R171z1TD0UmHduXebOrP3UAfv0Pb+dV2SRNdq0HmAVpDiNCpb4mP8AqAPaFrFjjH/jZ+Vv0WXSv4nxWoUkAzDG+AWq87YIInPpp7I4k6BZwxGV4asKypbSwmS2mg4lefWid0ji95q46n5DgF0LGNY3C3RcFLK+V5e83JWtZLWiIsg8jIEgHUVOfNeWCyDnAWBWAC9WAAC+ovV3XPd5nkDfdGbzwbw5nT/0tFRMImYt+5TaCjNVMGbtT2fnT+y9CAoudXfZAKh7RXl00vVPUZUN7fid308AFfUkHRMz1Oq4fatb+5m6v0tyHPie/wBFL7H3fQGZwzOTOW8959O1RNoTXPRjvVtsGjwtNQ7fkOzee/7c1ZlWLo0RERERERERFRNorr6GSrR/DfUt7Dvb9Ozkr6jqOlZY6hcPtWh/bS3b9LtOXL25di7tlb2wnoXnI+wTuJ93kdy0V1Nf+I3vU7Yu0cB/byHI/Ty5d+7nlwVntVmbI0seKtP+VHAqrZI5jsTTmulmgjmYWSC4Krs2yOfUloODm1PiCPRWLdpZdZvmuek/TvW6klhzF/uFrOyDv+Vv5D+pZf4k3+nz/Cw/9Ov/APsH/H8rB2yL90jD3EfVejaTP6SsT+npdzx4H8rktGzc7cw1rvuu+RotzK6F2+3aokuxatmYAd2H3sol7CCQQQRqCKEcwpYIIuFVOaWnC4WPNfF6vFO7IWvDMWHR4/mbmPLF5KBtCPFHi4fdXewajBUGM6OHmM/S6uipV2KIip+2VrrI2MaNFTzdp4D+pXGzo7ML+K5Lb9RilbENALntPsPVV5WKoERFIWe5J35iMgcXUb5E18lHfVwt1d4KfFsurkzDDbnYeufkutuy0/GMfid+laTtCHn4flShsGrP9PifZZDZSb4o/wAzv0rz/EYuB8vdZDYFVxb4n2WyHZOSvWewDfSrj5gLF20WW6oK2R/p+YnruAHK59lZrusDIWYWDmTqTxKrJZnSuxOXSUtJHTMwRjv3ntUNtVe+EGFh6x9sjcDu5n05qZQ02I9I7TcqfbW0cDegjOZ15Dh2n07Qq9c93GeQMGTRm88B9ToP7KxqJxEzFv3KhoKN1VMGDTUngPc7vwvQo2BoDQKAAADgBoueJJNyu9a0MaGtFgFkvFkiIiIiIiIiIue32NsrCx2h8QdxHatkUjo3BzVoqadlRGY36Hy5rz632J0Lyx+o0O4jcQugilbK3E1cFVU0lNIY3/3HEK0bOX50lIpD1/dcfe7D9r1VXWUmDrs09Pwul2TtXpQIZT1tx4/n1VhVer9ERERERRd+XQ2dtQAJAOqeP2T2eilU1SYnclWbS2c2qZcZPGh+x5eiobmkEgihBoRwI1CvgQRcLhyC0kHULbYp8EjH/C5p7q5+VVjIzGwt4hbaeXopWycCD7+S9LXMr6MiIvN7zn6SaR/FxpyGQ8gF0kLMEbW8l88rJelqHv4k+AyHkuZbVGV22fuQRND3ish4+52Dt4lUdXVGQ4W/T6rs9l7LbTtEkgu8+XIc+J+ym1CVyiIiIiIoe/76EAwtoZCMh8I+I/IKZS0plNz9Pqqnae020rcDM3ny5n7DeqXFE+V9BVz3HxJ1JKunObG25yAXHMZJPJhbm4n5dX66LubBHhGZObjxP0VBUTmZ+I9y7qgom0sWAa7zxPzRdy0KaiIiIiIiIiIiIiIuG9rsbOzCcnD2XbwfmOxb4J3QuuNN4UKuoWVceF2RGh4fjiFQ7ZZHxPwPFHDTt4Fp4K+jkbI3E3RcPPTyU8mCQWI+XBVjuLaOtI5jnoH7j2O4HtVbVUNutH4ey6HZu2gbRVBz3O9/f4bOqxdIiIiIiIqbtfYsEgkGj9fvD6ingVc7PlxMwHd6LkNu0vRzCUaO17R7j0KgCrBUS9HuqXHDG7eWNrzoK+a5uduGRw5lfQqKTpKdjzvaPRZ26bBG93wtcfAFYxNxPDeJWypk6OF7+AJ8l5oAumXzgCwU3srYekmxEdWOh/EfZ+Z7goVdNgjwjU+iudi0vTVGN2jc+/d79wV3VGu0REREREUDfm0IjqyOjn7zqG/U9in01EZOs/Ieqo9pbYbDeOLN3HcPc8vHgqixj5X0FXvceZJ4lW5LY23OQC5RrZJ5LC7nHxKu9xXOIG1NDIfaPD7Lez1VHVVJmNhouz2bs1tI25zedT9hy9VKqKrRERERERERERERERERERcl5XeyduF45EatPELbDM6J12qLV0cVUzBIOw7x2Kj3rdT4D1s2nRw0PYeB7FeQVDJhlrwXFVtBLSOs/Mbju/B5eF1vum/ZIaNPXZ8J1H3Tu5aclhUUbJc9D81W+h2rLS9U9ZvDh2H7adiuF33pHMOo7Pe05OHd81TywPiPWHfuXWUtdBUj+Gc+G8d3wLsWlTERFFbT2fHZ38W0cPw6/wAtVLon4ZhzyVXtiHpKR3FvW8NfK6oavlw6vey0lbMzsLh4OKoa4WmPd6Lt9ivxUbeVx5lZ7SyUs0naAPzOA+a8oxeZqz2u/DRv52HiQFQVfrhVeNk7NggB3vJceWjfIA96oq5+KW3DJdrsSHo6UO3uN/sPJTKhq3REXNbbdHEKyOA4DeeQ1K2RxPkNmhR6iqip24pHW9T2BVO9to3y1bHVjP5jzI07vFW8FC1mb8z5Lla7bUk92RdVvmfbu8VGXfYHzOwsHM7m8z8lJmmZELuKrqWklqX4Ix2ncO1Xi6LpZA3LNx9px1PYOA7FR1FS6Y56cF2lBs+Okblm46n5oOSkFHU9ERERERERERERERERERERERYyRhwLXAEHUHMFegkG4WL2Ne0tcLgqsXpstq6A/gJ/pPyPirODaG6Tx91zdbsHV9Of/wAn7H38VW5I3Ruo4OY4catI7R9QrMOa8XGYXOvZJC+zgWuHce73Cl7DtNKzJ9JB25O/MPmFDloI35tyPkrWm25URZP6w56+PuO9Ttk2lgfqSw/aGXiMlAkoZW6C/YryDbdLJ9Rwnn7jJSWNkrCGua4EEZEHUU3KNZzHZiyscUczCGkEEbjdUqLZy0H3AObm/IlXbq6Ab/JcazYtYdW27SPtdWnZ+wvhiwPpXETkSRQ07AqqrlbLJibwXT7LpZKaDo5LXuTl8CbRWR8sJYwVOJppUDIGu9e0kjY5MTl5tWnknpyyMXNx5Kny3NaG6xO7qO/pJVw2qhP8wXJP2bWMGcZ7rH0JV7gDYo2gkANa0ZkAZCioXXkeSN5XcRhsETWk2AAHgFw2raKBmjsZ4M63np5reyimdut2qFNtmki0diP+nPz081B27amR2UYDBx9p30Hmp0Wz2Nzeb+ipKnb0z8ohhHifYeahHF0js8T3nm5x+anANY3gFSkvlfndzj2klT117LudR0xwj4R7R5nd68lXz7QaMo8+e5XtHsJ7+tPkOA17zu9exWqz2dsbQ1jQ0DcFVPe55u43K6iKFkTcEYsFtWK2IiIiIiIiIiIiIiIiIiIiIiIiIiIiLTarKyQYXtDh2j04LNkjmG7TZaZoI5m4ZGgjmoC27JtOcTy37Lsx3HUeasI9okZPF+xUVR+n2HOF1uRzHjr6qEtVxzx6xkji3reQz8lNZVwv0PiqabZdXFqy44jP8+Sj82ne094P1UjJw4hQM2O4HwK6orzmbpK/vcT6rUaeI6tClMrqln0yO8b+t1vbf1oH/lP5WfpWH7OD+n191uG1qwf9Tyb7Ib/tH/Kfys/SvP2cH9PmfdDtatP/AFPJvstMl7Tu1lf3HD6UWwU0Q0aFqftCqfrIfG3pZcjnFxzJce0klbQA0ZZKI5xeesbnxK7bLc80nsxupxd1R5/JaX1MTNXKZDs6ql+lh78vVTVi2T3yv/Cz9R+ihSbR/oHj7K4p/wBPb5n9zfc+ysFisEcQpGwN4nUnmTmVXSTPkN3G6v6ekhpxaNoHr4rpWtSERERERERERERERERFyzWhwNABu4oi1/vbqbvA/VEW02mlMia8O/6IiC2fZKIsf3z7J1/woiyNr+yURbo31FaIi+CXsKIvuNETH2Iiya6qIsZYWuyc0HmAfVZBxboVg+NjxZwB7VxSXJZ3axMHIYfSi3CqmH8xUN2y6N2sY7svSy0HZqz/AAH87/qs/wB9Px8gtB2JRf0n/k73QbNWf4D+d/1Xv76fj5BBsSj/AKT/AMne63R3FZ26RNPOrvUlYGrmP8y3M2VRt0jHfn63XZDZ2M9lrW8gB6LQ57nfUbqZHDHGLMaB2BbVitiIiIiIiIiIiIi5v30cH6j3Tv3oi+G2j4X/AJSiL4be34X/AJSiLMWsVphfrT2TREXQiIiIiIiIiL4iL6iIiIiIiIiIiIiIiIiIiIiIiIiIiIiIiIiIiIiIiIiIiIiIiL//2Q=="/>
          <p:cNvSpPr>
            <a:spLocks noChangeAspect="1" noChangeArrowheads="1"/>
          </p:cNvSpPr>
          <p:nvPr/>
        </p:nvSpPr>
        <p:spPr bwMode="auto">
          <a:xfrm>
            <a:off x="2746375" y="2446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solidFill>
                <a:schemeClr val="tx1"/>
              </a:solidFill>
            </a:endParaRPr>
          </a:p>
        </p:txBody>
      </p:sp>
      <p:pic>
        <p:nvPicPr>
          <p:cNvPr id="74778" name="Picture 46" descr="http://pic.qiantucdn.com/58pic/11/82/93/89J58PICSH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538" y="5026025"/>
            <a:ext cx="1152525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79" name="Picture 48" descr="http://rtgn.org/images/rb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575" y="5654675"/>
            <a:ext cx="13462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80" name="Picture 50" descr="http://house.china.com.cn/Specialreport/UserFiles/20080806/1621113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5232400"/>
            <a:ext cx="142875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81" name="AutoShape 52" descr="環保生活的圖片搜尋結果"/>
          <p:cNvSpPr>
            <a:spLocks noChangeAspect="1" noChangeArrowheads="1"/>
          </p:cNvSpPr>
          <p:nvPr/>
        </p:nvSpPr>
        <p:spPr bwMode="auto">
          <a:xfrm>
            <a:off x="2898775" y="2598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solidFill>
                <a:schemeClr val="tx1"/>
              </a:solidFill>
            </a:endParaRPr>
          </a:p>
        </p:txBody>
      </p:sp>
      <p:sp>
        <p:nvSpPr>
          <p:cNvPr id="74782" name="AutoShape 54" descr="環保生活的圖片搜尋結果"/>
          <p:cNvSpPr>
            <a:spLocks noChangeAspect="1" noChangeArrowheads="1"/>
          </p:cNvSpPr>
          <p:nvPr/>
        </p:nvSpPr>
        <p:spPr bwMode="auto">
          <a:xfrm>
            <a:off x="3051175" y="2751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solidFill>
                <a:schemeClr val="tx1"/>
              </a:solidFill>
            </a:endParaRPr>
          </a:p>
        </p:txBody>
      </p:sp>
      <p:sp>
        <p:nvSpPr>
          <p:cNvPr id="74783" name="AutoShape 56" descr="環保生活的圖片搜尋結果"/>
          <p:cNvSpPr>
            <a:spLocks noChangeAspect="1" noChangeArrowheads="1"/>
          </p:cNvSpPr>
          <p:nvPr/>
        </p:nvSpPr>
        <p:spPr bwMode="auto">
          <a:xfrm>
            <a:off x="3203575" y="2903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solidFill>
                <a:schemeClr val="tx1"/>
              </a:solidFill>
            </a:endParaRPr>
          </a:p>
        </p:txBody>
      </p:sp>
      <p:pic>
        <p:nvPicPr>
          <p:cNvPr id="74784" name="Picture 58" descr="http://img05.tooopen.com/images/20140516/sy_6132783521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2144713"/>
            <a:ext cx="2151063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85" name="AutoShape 60" descr="data:image/jpeg;base64,/9j/4AAQSkZJRgABAQAAAQABAAD/2wCEAAkGBxIQEhUQERIVFRUXFREWFhUYFRgWFRcWFRUWFhUVFRYYHSgiGBolHRYXITEhJSkrLi4uFyAzODMtNygtLisBCgoKDg0OGxAQGy4lICUtLS4tLysyLS0wKzAtLS0tLS0tLS0wLS0tLS0tLS0tLS0tLS0tLSstLS0tLS8tLS0tL//AABEIAKUBMgMBEQACEQEDEQH/xAAbAAACAwEBAQAAAAAAAAAAAAABAgMEBQYAB//EAEkQAAIBAgQDBQQGBwUECwAAAAECEQADBBIhMQVBUQYTImFxMoGRoRQjQlKxwVNicpKy0fAVM6LS4RYkQ5MHNDVUY3OCg7Pi8f/EABoBAAIDAQEAAAAAAAAAAAAAAAABAgMEBQb/xAA5EQACAQIEAgcHAwMEAwAAAAAAAQIDEQQSITFBURMiYXGBkfAUMqGxwdHhBVLxIzNCFTRygmKSsv/aAAwDAQACEQMRAD8A6Gu4eFPUwBQAKAPUAKaAAaYANAAoAFAANAxTQADTABoAU0AA0xgNACmgBTTABoAU0DAaAFNMBTQMQ0ACkMIpMmh1NRJInSossRp8L3JB1j8TzqmoaKO7Lqn7I51DtLuwtYbBs410100186hKaRbCk5LU0LWEygAcqqcrl8adkFrFO4OBXe3UrkGiNlpkLCUxDA0DGmgZi1sPOHjTAFAAoA8aAFNAANMAGgAUACgAGgYpoABpgA0AKaAAaYxTQADQAppgA0AKaBgNMBTQApoGIaAFoGgiokkSLSJImSossRocPYa9fy51TM0UmdLw7A7E6n8J5VlnM6FKlxZspYiqLmxRHFqlceUR7VSuRcSnds+VTTKpRKly3U0yporsKmVMWaBBmgdzIrYeePGmAKABQB6gBTQADTABoAFAAoABoGKaAAaYANACmgAGmMU0AA0AKaYANACmgYDTAU0AKaBiGgBaBoIpEkOtRJImQ1Fk0WsKJZR1ZR8TVcti2GrR9DwyRXNkzvxRfVarLihfx5JKWlkjc7AepP4b1YoaXZRKq72iVbneH2rkeQBPzJ/KprLwRW83FkDr+u/y/lUk+wra7WQsv6zfGpEWu1kbDzPxpkWQsakiDBNAjMrYcA8aABQAKAPUAXuG8M78T3ttDmyhWMMdBBA57x7qpqVcj2bNmGwvTL30ne1nuxuI8INmB3qO2YLkUy8mYkf1vRTrZ+DS5jxGDdLTMm72stzQ4pwRVsgWwDethDdAJJhgdQu2/wAhVNLENz62z2NmJwMY0Uqes4pZrcnfh3/A5tQToBPprWzbc46Text8S4V9VhmtplzIvePrAZu7UFzy1J+dZqdbrTUn3fE6WIwv9KlKEbXSzPtdkr+ZdHZ9e6sa2c3ejvGzmHXMfCpjUxAjTaqvaHmlva2nYal+nroqfu3zau+6u9EZ3aPhAtO7obYSUAthiXEqJlSNNZO/OrsPWzpJ3vzMmPwnRTlKLWXSyvrty/JBwnhK3rV267MotgRlGaTBJEc/s8xvUqtZwlGK4kMNhFVpzqSbSjy1+HkPhuGqcHdum2e9W4oU+KcpNufDsfablSlVarRinpb7jp4ZPCTqOLzJpLfbq8PFmO1lgJKsB1IMVozLmYnCSV2mRGpETouB8KtohxWMAFsjKisNTm+1G/p7z0rHWrScujpbnWwmFhCDrYj3eCfz+3mZvHuFNYckAd0xm26yUynUCSTrHU61dQqqce3iZcXhpUZ3t1Xs1t6+ZlGrzICgBTQMBpgKaAFNAxDQAtAzwpDQ4qJNEqGokkXuGgm7bABPjTb9oE1XP3WX0lea70fRkXl5g/CuYz0CQcdeK2zG5hR6kwKUVeQVJNRdhcFhQBA2HPqeZNOUhQgkrDYi0BSTY5RSMnFXQKuijLOSRUS5mqdrFSdydbJI2pXLMrIL9o1JMrlEqzUyq5n1rOCeNAAoAFAAoA1ez9qybiF7hVxcTIoUkNqIkxprpVGIc1FqK0sdDAQoupFzlaV1ZW3NljbXEXO5UXcQxPtSotaCTJ0I9NeVZes6az6R+Z0W6ccRLolmqPnoo/ju14BWyykmyytdTM16+2iEmJtGOWg02UAc6MyfvrR7JfP1uNQcbuk05q7lJ7N/t9e6lzMnB8UR8Wl5wlpQGmBIJKkSSBrJO/Sr50ZKi4LUw0sXCeLVWaUUuXdbdb/Y0eL8U7tLBIzW7tt869VOQ6a6HU6+dVUqOZytunoa8Xi8kad1eMk792haGD8Fu39EfLbbOg75dGkmZza6nnVefVvPq9HoXqgskYdE7Rd11lv5mP2pW2Jd8OyXbkFWNwMPBlBkKY2gbVowzlspXS7DB+oqmm5SptTlxvytwT5EmDxlzuUsYAEsstdYhAZP7ZgyemwUUpwjncq23D0idKtPoo0sJq1rLb6+tDTsHHfRrmYfX51yf3Xsyk7eH7+9Uy6DpFb3eO/b4myDxvs8s3v3093bTw5nP8bxGOW3kxOiOQI+r1KkN9jUbVqoxoOV6e67/qczFVMYqeWvs/8Aj38Cv2au2RcC3LWd2ZRbJPhDEgeIbRzmDUsQp5bxdlxIYCVJVLTjdvbl4r6nSY+4xS6136LfNoO5QjMyCJyxrB0571jgldKOZX+J1q0m4Tc8knG7ty7OwsLnVlsA4QCDNgSCynWVXlseRG9RdmnPrd5as0ZKknBL9vNdi/BxHH8Rae6RZtC2qyDAiWB1MAwB0/qOlQjJR6zucDFzpyqf045UtPH1sZhq4yimgYDTAU0AKaBiGgBTQMFIYwNIkiRTUWTRaw90qQymCNiKhJX0ZZGTi7o+hcIxvfWlue4+RGhrm1IZZWO9QqdJBSLWNHhE/eB+E1CJZPYsYQ+Goy3JwehDilLbf16046EZpswsW6Kf0jdB7Px3PurRFN9him4rtJsBhbt3du7T9UR+H50pyjHtZKnCc+xdhq92loQJJ6kkn51TdyNWWMFoZGPv1dBGWrIyc9X2MlynWo4Z40ACgAUAeoA0+BYZSwvPdRBbdCQdzzEesEe7aqK82llSvc34KlFy6WU0lFrcvXHw96/mt277kvLusiAVIgRqBtvGk61UlUhC0mlpojVKWHrV7wjKTb1auraeuWnEv4xktoO/At2l1TDrBZyNRnjQieQ06k1TC8n1NXxfLu9dxqquFOC6XqwW0Fu+/wC23Ns5PiWL7641zIqTyX8T1PnW+nDJFRvc4eIrdNUc7JX5etzR7Rf3GE/8lv4bdVYf+5Pv+5qx/wDYo/8AF/KJ0PFcHnYH6Ml3wKMzXih56RB+PnWOlOy95rwudfE0c8k+jUtN3K30ZidsUyrhhlCwjjKDmCx3egPOOtacI7ub7fuc/wDVVljSVraPTe2xQscCxcBktsAwBkXFEg6j7VWuvRvZv4GaGCxVrwi9eTX3NrDcNxQwd62VbvWuKVGcTlBtzDZoGzc6zyq0umjJbW5d5vp4fErCTg08zatrw6vG/fxMa52fxraNbY+txD+LVoWIorZ/B/YwvA4yW8X4tfco8GH+82R/4tv+IVZV/ty7inCr+vDvXzOnxpsKMfkdu8a22dWgLOVoCaa/PlWKGd9HdaX0/J1qvQpYjK3ma1v3PYsYm3bXG/SLl5EFu2sq2hOZXAIM+Z0jl51CLk6OSKvd/YuqRhHFdNKaWVbPtucDffMzMNizH4kmurFWSR52bvJtc2RmmRFNAwGmApoAU0DENACGgYKQxgaQx1NRJomQ1EmjsexeMGV7R3BzDzBgH5gfGsWJjqmdXAVOq4HQ45vCBWaO5vnsR4ZyNKckKLBicPccS7ZVnRQD8dNPjQpRWwpwlLdlexw7MdBlX5n1P9D1qTnYhGjd9hqsQggVVuaNIqyMvGXqtijPUkYWLu1oijDUkVc1TsV3Ia0HFATTAUuJA60rjsGmI9QApoAnweOuWSTbYqSIOx09/Pz86jOnGfvIuo16lFt03a5BduFjmYlidyTJ+JqSSSsiuUnJ3k7sSmRJb+Ke4qq7EhBCjTQaaD4D4VGMIxba4lk6s5pRk7paLsExeIa6c1xixgCTvAnT5miEVFWiKpUlVlmm7sW7fZgqsxIUQoJJCjTQDkNB8Kaik7riEpykkm9Ft2HvpVz9I/7zfzoyR5EulqfufmzxxVz9I/77fzoyR5IOlqfufmxfpdz9I/77fzoyR5IOlqfufmyEMQZBIPUHX1mpW0IJtO6FuMWMkkk7k6k++mtNgbvqyXG4y5ebPdbM0ATAGg2GgHWowhGCtFFlWrOrLNN3ZWNTKwGgBTQMBpgKaAFNAxDQAhoAWgYQaRJDg1EkiRTUWSRe4biGR1KMVJIUxvBIkVXOKa1L6U3GSynf4u9qB0rnRR3Jy1sT4AiajIlTNMvVZouQ3boFNIi2Z2Jv1YkUSkZOLv1dGJlnMx8Q+tXpGST1I81SsQuK08t/OrjkFe5fy6MDqdDHv1j+jUb8yajfYpYPGC5cKr4iDqR7IEE77e7z9aqU255bF06WWCk+JqVoMwKABQADTABoAFAAoABoGKaAL3CeGfSCVFxEIiA32pn2ev8ArVVWr0etrmrDYbp20pJd/E007LqSwOKtygJcKuYqB94ZtKpeLejyvU1r9MTbXSrTeyvbv1AOC4Xu3ufSXYLpmW2xQMRIzQpMbc/xo6ermUcvxBYPDdG59I3bilpftsmc01bTlGvxrgvd4gYewGclAQCVknxEiYA2Ws9Gvmp556G/FYPJWVKld3XG3b3LgaX+yXjsCLmRkJvNmWUbLIA0+9pzqn2zqyel+Haa/wDS+vBWdmutto7ffvMDi3C7mHY50KqWcISQSyqdDp5RyG9aqVWNRaPXic7EYapRl1lZXdttQ2uEM2HbFZlVVYrBkFtvZI3MmI8qTrJVFTsOOFk6DrXSSfn3eOg2K4YqYS1igzZrlxkK6ZQB3mo0mfAOfM0o1W6rhyX2+5KeHjHDQrJu7duzj9jJrQZRTQB03AOzC3rRu32KZyBZAYKWMEzqDoY002BPSsVfFOErQ1tudXCYBVKeeo7X93h6ucxi8O1tzbdSrAwVO4/mPPnWyMlJXRzZwlCTjJWaK5pkRaBnppDGBpEkSKaiSRpcDTNftj9af3Rm/KqqrtBmjDq9RI62/c8VYktDqSepaw90pBMCoNXLYyy7mk1/Sq7F7kVr13SpJFcpGZiL+9WpGeUjLxF2rkjLKRQd6ssUtns1MRJVxygMJ3oAyrFpVuBxofEpA0XUqIA28/cJ2qu+tzTKTyZOH8mpVhmPUALQADTABoAFAAoABoGKaAOj7P27XdZltC7iFclUFzu3yiPFM8prHXcs1m7R7rnWwUafR5oxzVE9FeztzN2yrxcxBwmW97OXvpLrA+0PCP8ASsry3UFPq92x04Z7SrOlae1s2679kU0BCC1dwItWAczscQMq88zAatr+XSrXa+aM7y7jPHMo9HUo5Ybt5lZdr5mVwy3Y7/EkBDbW3cyAww5EFZ32NX1HPJDe99TJh40emqtWcUnbianH8chu/RbhdZFt0uICXVjK5VCgkk6j3mqKFOSj0ke5p7GzGVoOp0M7rZprdPaytz2JReTPZecV9UhXL3F6H8OWX8Op51HLLLJdXXtWnxJ54Z4SvPqq3uy10trocz2itW83hvXS7OTkuo6KivJzDMNBMD0FbaDlbVK1uFnc5eMjC+kpXb2kmkk780amJ4itm3bw+GsrikVQXbIbiZzr9kEBtSf/AFCqI03OTnN5W/A1zrxpwjSowzpLV2ur+HHiWsVjXGDtP9DRibjA2e6JVBNzxBIkTA1/W86rjBdNJZ+G999i2daXs0JdEnr7ttt9bW9XOY43xBriqjYVLBzZpFsoSACI1Go1+VbaNNRd1K/jc5mJrucVF01HW+1rlrsrg8Nc1cNdvAnLZ0CtAmZJgj1PuOlV4mdSO2i5l2ApUJ6yu5ft4eu/yN7i1vvRbfE4W7mDIq5L6hQ7sAuWHGsx4o5VmpPLdQkvFfg6NePSKMq1N3VrWkt2+9eZPjsML+mJwbd2q6XTcQ3FiS05WmIAOhPpUISye5PXlZ2LKtNVdKtPRLe6uvJ+uR844qLIusMOWNsGFLGSepGggdJ1rq08+VZ9zz1bo1N9H7vaUjUysE0AEGokhwaQzU7P4lbd5WcwPEJ6SIFU1otxsjVhZqNRNnR3OIKH2JrMoOxudZKRUxfFM7RtU407FU6+Zm9wi4z2lLTOo16A6fKKzVElLQ3UJOUFckvCkiUkZOKq6JlmZd9quRmkyoWqZVcOagLlqrTmHqAKGDwyGbuXUs5B6Sem24qqmk1m7WXTm11S7VpSA0AA0AA0wAaABQAKAAaBimgDX4Nw5GU37t8W7amGCsQ5/V8p8pms9Wo08kY3fwN+Fw8XF1ak8sVvZ693j43Ogt4i1jLU27TObRyi33rWjlOxlTB0HPz9+VxnRnaTtfja51FUpYqleEW8ulszj8n8zI7T9xZUWkUi6QC/11xlUfd8TQxPpt7qvw2ebzPbuRh/UOhopU43zPfrSaXm9fLbwOYbatpyt0dX2h/7RseuG/8AlNYaH+3l4/I7ON/30P8Ap/8ARq8SJ7x9cdv/AMIL3ew9iR/Rqin7q93x3N1e+d/3PC1vA53t0P8Aev8A27f4tWvBf2vE5n6t/uPBfUo4K9jbAK2lvICZIFomTEc1NWTVGbvKz8fyZ6U8VSVoKS/6/dHQ4zHYsYGzcU3O+Nxg8W5fLNyJXLoNF5dKyRp0umkna1tNe46VStiVhISV8zbvprbXhbu4HL8QbFXoa8t1soOptEQNzMKNPWtsFShpFrzOXVeIq61FJ27Pwi72H/64n7Nz+Gq8Z/aZo/S/9wu5m5gsKtqwAt5bwOOw5LLsp7y0Mp1OunzrNKTlPVW6r+TN9OmoUrKeb+pHbhrHQK4R0u47EuQLRt3VBzcwBIjlt8xSc0404Le6JKnKFStVk+rZnzo11Tz4hpALNAz00hhBpDHDUiR03ZDFrmNl411WeoHiHw19xrLiIu2ZHQwNRXyM6HCcOsWmYhSxB3MELOoAk6mKzSqTkjdCjThJ6XJsTxFF5n0yn+VRUGycq0UDBY1b0jZhrHl19fKiUXEKdRT04lTHWt6nFlVSJgYqtMTBMpE1MqDNAF+rDnHqAK2B/u19J+JJqun7iJ1PeZMTFSlJRV2RIHvHlWOeIlfQmokQxMedQjiJReupLo7jpiQavhilJ2aIum0TGtZWCgAUAA0DFNAFjh+MNlxcCq2hBDCQQf6n3VCpBTjZl1Cs6M86V+8vYntNiX0DLbHRFj5mTVccLTW+veaZ/qWIloml3L73JLXazEqIbu3/AGk1/wAJH4VF4Om9ronH9VxC0dn3r7WMbHYprztcfdjPkByA8hWmEFCKijFVqyqzc5cSxjOL3Lt5cQwUOuSIBC+BswkEnn51CFGMYOC2ZZUxU6lVVZWurd2mvMGJ45iHYt3zrPJXZVGkaCdKI0KaVrDnjK85OWZrubSIOIcRuX7gu3CMwAAIEeySRp76lCnGEcq2IVq86s88ty0e0uM/Tt+6n+WoezUv2/Mt9vxP735L7C/7S4z9O37qf5aPZqX7fmP2/E/vfkvsJd7RYtlKtfJDAgjKmoIgj2aaw1JO6j8xPHYiSs56PsX2KGDxlyy3eWmysAQDAOh30IIqycIzVpIpp1Z05ZoOz9cwYXGvaZXUnwur5STkLKQQWUHXYUSgpKz7h06soSUk+N7cL9wvEcc952djGZsxUE5Z01AJ8qIU1BJLgOrVlVk5S4624FI1MqENACGgBZoAM0iQwalYZNYvlGDqYIIIPmKi0mrMlGTi00fQMPetYuyt0yuvjyzowjMDAPLY6aEVzpKVOVjuRlCtTU34k+Pa2ighFC+SHMfey6ep+dRjmb3J1HCMdF8Cfs6pbO5XKpgKIjrMD4a1GtZWRPCpu7asg8UsxRBjrROU4lANa4HLqmZVpnPTQM0qsOcK+xoBEWCH1afsr+FQp+4u4nP3mSMJEU5xzJoiipdTlXNqU3B2ZbFmNxNbhH1Zg677EdPL1+VU8TZRy/5FrBsYE7+tOLsyqolfQ0Ldw6Vso1pNpbmaUSatxWCgAGgYpoABpgA0AKaAAaYxTQADQAppgW8Jwu7dylbblSYzhGZRrBPhHKq51Yx3epfSw9SpZqLs+Nmy7jezN9L3dKrOpKxcCnLDbluQjWdeVVQxUHDM3bsNFT9Pqxq5Em1prbT0iLivZ+7ZdlVXuKokuLbBeu5025gxUqWIjNXeniRr4GpTk0k2lxszIRCxCqCSSAANyToAKvbSV2ZIpydluXuNcHbDOLZcOxVWYKDKE8m+cdY2FVUayqK9rGnEYWVGSje7tw4euAOK8HNm3YuBi3fJny5IyaIY3M+15bUU62eUlyY62GdOEJb5lfbbb7mQ4jQ6GrjM1YsX+FXlsriSn1TbNI3kiCJnkeVQVWLm4X1LZUKkaaqNdVj8Z4O2GWy5cMLyZxAIgQpgzv7XyqNOqpuStsSr4Z0lFt3zK/y+5lGrTOCaAOjwXZS7cwjYvMVgMy28hLOgHtCDpOsaba1lniYqpkOhTwE50elvbstujn1atFjCbvZHibWb6rPhuEKw8zoresn51nxFNShfkbcFWdOqlwZ9JF+uZY7+Y8uJAoyhnRmcYxqxvVtODM9eorHG46/mNbYqxyakrsqM0VMruRd/TsQzG1UjELc2PoaQLcjwn92n7Cfwiow91dxKfvPvJKmRFZQd6jKEZboadindsgtlG5E+7asUsN1ssS5TdrgFmOVV9DNaWDOOiGZqylTnmTRBtE9dArBQADQMU0AA0wAaAFNAANMYpoABoAU0wOo7LYe61sn6xkmEVcQ1qGBJbQETMisWJlFS4X46XOtgKVSUG9WuCUnHv2Z0liy3dXBlualdDimZjqNrmaU+OtYpSWdPTy+nE60INU5Kz/8AZt+d9DH4zhLwsuUF1CFLEti3cFACWGUtrIrRSnHOr2f/AFSMWJpVFSbjdcdZt6cdLnOdmsWbd0i3ZFy8wy2iTojHdiOkSSd9PM1rxEFKOrsuPac3BVHCfVjeT93sf8etTpLuHNl3OHxdtLvhXENeYeNwoYMoYGPbO2mw5VkUs6WeLa4W4L0jpun0cm6VRKWik5cXv9e7gXb9/EXVtrhsZh86oTeMq2YjL4gADCzPTcVUo04tucHa+hfKVaaiqVSN0uts+WpxHE+FXHvqovWr1y+zEtbMqCTqW6bk+6ujTqxUG7NJczj1sPOVVLMpOXI3e0XE8DayYK7auXRYVQMr5QDlA1hhJj8T51moU60r1ItK5uxVfCwtQnFvLydvqiTtPi8CtvCm/h7jqbM2gHIKpCeFjmEmI67VGhCs5TyyW+pPF1MMoU+ki2raa7LTtOM43iMK+T6LZe0AGz5mLSdMsSx21+NbqUaivndzk15UJW6KLXO+v1Zt9neA4fuxi77m+NSuHtIzsSOTiJ35QBtqQaz1q882SOnazZhcJTyKrN5v/Fa+fqx0OLxStft3xfxNsqIS0MJeyREupGTx7a+giIrLGLUHGyfbdfc3zmpVIzzSVtlldvlqU+IcCweMd2QXsK4OrNZdLTzHihwADJiJUk8jvU4VqlNJO0l36lVXC0K8m1eL7rJ+f4OCvQjkW3zBW8LxlmDowEmOoroLVao4srRl1Xe3E6rC9rMyw/hbn0PmOlZJYaz0OlDH3XW3I7vaAn2T86aocyMsW+Bn3+Is51arFBIolVlJ6lV7wG5qdityIHvTUkityuLnoC501IzAY6Um7LUEUrd+FVdiFWfUAA1k6aySjyLXG7bI2vFiF0PqYAHXbzFRUpVHa41FJXKiYl7jQjlAjEQV9sZT4gTuu5EdByNXRUktWXunCEesrtry1+ZJhLotEKzvck5RcbUc28Tbbkj3AVLNaTb25kai6S8opLsXl+S+uIQsUDKWAkrIzR1jp51ddGdwko5mtOZIaZAFAAoABoGKaAAaYAoAU0AA0ximgBTQADTA6vsxfVpa3h7KNZRc117jLIKkMxhSB7JJnrWHExa0cnZvZL8nYwFSLu4winFK8m7X7duzUvd/Zyun+4ZbhzOv0kwxmZPg61VlndPrabafk0dJSyuP9Oz362/wI+MYhO5F97GGvJbIRcl5mCzGg8EDl8qdKLz5VKSb11X5FiakXSVSUISS0Vnf6GJ2Z4sLV3Ktpc127bUNuURnGZB5Rtt5zAFaMRSzRu3sn4uxhwWJVOpZRV5SWvJN6o1Bcsvj7uGuYe05e4SLj6kAWlOUCP1Sd+dU2mqCnGTVlsu813pyxcqU4J3e7/4rTbs5kvZ3HWzfvWhhLdpkt3cxU6nKygqfCND+VRrwlkjJzbu0WYOrB1ZwVNRaT27H3HFcWxtu8Va3YSyAsFVMgmZzHQa8vdXQpwlDRyucetVhVs4wUe70i1w/tM9i2LS2rDgFjmdCzHMSxk5h1queGjOWZt+BdSx0qUMqUX36/U6TtN2iexbwrLasN3lrMQ6EhTCGE8QgeL5CslDDqcppt6P7nSxeMlShTaS1V9V3banCcV4gcRcN1lRSQoyoIXQRoJNdCnTyRyo41at008zt4HRf9HiuTihaMObBCHbx65TPrFZcZbq5trnQ/TFL+oo7207zq8FbvocCuJM3c+JzmQZ+ruldR5ZaxycHncNtPodKmqkeiVV9a7v5Mwb+IxL8PxrYg3Iz2xbLiJQ3F9nTUajWtEYwVaGTxMc51XhqrqX30vyucDNdA4gc1Axg1KwBz0WA9mosO57PRYLjZ6VgudNi8WtoSx32HWs9SrGmryK4wcnoYd/i2b7UeX+nOuZPESk7s1Ro2K1zig66jWP5fMVX0hNUWW+FfXI1wsQZZYQzGkAnSdoblGnSa3YeEZRzJkayVOSS+PrwJrrrdyW3lWElgDoRGQiRuvjnT7grQneye5GOaF5LVen9PiVjZurc8AZkDS0suoUwuUEySIE6D2dyaTb5FueEodayfjx9afYuW8UvezAllygzOYjxFRG0ATrB1olVcdbaFMqc+jty1+l/Evi6Kca8HuZ8rGq9EQUAA0DFNAApgA0AKaAAaYxTQApoAFMDV4FxgYUXvBmLoFWYKgjN7Q5jUaVRWo9Jl12NmExSoKel21py47+Y/wDtPd/RYf8A5P8A9qj7LDm/Mn/qNX9sfL8gx/aI3sObDW0Ulw2ZBlWBGmXXXzmnDDKFTMn5jq451aLpyir3vpovIycDiO6u27hE5HRo2nKQY+VXTjmi48zJSnknGXJpkvE+Im7iHxCShYgiD4lhQujD0qNOnlgoPUsrVnOs6sdL/DSxcwPaI2LJRLKG6wdTfPtkMZ1gSxHUnkKrnh88rt6ci+ljeipuMYrM79bj+fMxsFiTZuLcCqxUyAwlToRqPfV845otMyUp9HNSXA2T2wu/93wv/KP+eqPZI/ul5/g3f6jU/bHyf3PXe299oDWMMYECbTGB0Hj0pLBQWzfn+Bv9TqveMfJ/co8T7TXL9prLWcOobL4ktlWEMG0OY9IqcMNGElJN+JVVxs6kHBxir8l+Shwzir4dbqoqkXbZttmnRSCCRB31qypSU2m+DuVUa7pKSS95WLfAO0b4Z7WeXtWu8KWwFEFwwJzRP2juedV1sOpp20bLcNi5UpRzaxV7LTj/ACUcfxq/eTumuN3QJK29IAkkAwNY86nCjCLulqVVcTUqLK3pyM6rTPYFID00AGaABNAHs1ABzUAVe2vHgb3cKpHdEhm5kkAwonb8fx4eNqqU8vI6eCw3UzviYGEOIvv3VsZm1kSMoA3JPSscYybstzZNU6cc0jf4TwC7mIxLKF5KDLkgg6MRoNIP5Vpp0X/kY62Jhb+mtfgbmEwFqwxKBgdZOdtQAIWAYI8WnnV8Fkd4mSdWc1Z+vVipi7ltnzEDMDGeTnB10V5kCM23TzrNLEXk5cuJbCMlG3Dlw8vI0eHXSVKI69RmUs3Qz4hm9fTeuhhq3SQ0epTUjreS9eRUwmKTNkCRkZ5aNGdplgdusjz8qqxVa3VL6sJJXbvdLwS4F5cSNfI/kP51lVQzOBNbxEVoo4nJpwIOFyyjg6iujCpGavFlTTQTUwFNAANMAGgBTQADTGKaAFNAANMAGgBTQMBpgKaAFNAxTQAhoGIRTARhQMjIoAUigBCKAFNAAoAFAWBQI9QAKBAmgLHppDsSX+wua8X73NbLFspnPr9kvrPrv+NceeAk5XT07Tev1G0LW1+Bs4PgxtDLaVEEASPaMfeOWT7zUo4SotFZeu4yTr53eV367xb2HuZMxuprmEPoCQSNwNdqjKk4xzOSXfoOMo3tZ+BgB8a90ILOh0D51KaEGSwPkPPyqhRqTdo/PQ2ZaChdy8LakP8AY2KGa2WQEXGJdmMMuVchGhJnM/TaqKlGUOq+ZZ09J2kuW3z+ho/2F4ABem5uZHhPoN/fJnamqSto9Sj2nre7oN/Zt5RKuhgyBqNOcSN9/jSdCXBi6WDeqYt5btvVkYgasQJ12A0O2xmlKnKKHFwlomRWuKAneT8hVecbol3DcUAMgg/MVdSxEqbuiqdG+hvI0gHaQDHrXfhLNFPmYWrOx41IAUwBQAtAApjFNACmgAUwAaAFoGA0wFNACmgYpoAU0AIaYxSKBiEUARkUAKRQMU0AKRQACKYAoAFAhaABSA9QM7HFYnLMDWuZiMUqd4pakIQucvxHiLqc0tI5gzXGdao5Zszub6dKLVjBfi7loLExO5kAE/z/ACqLlKW7bNaoJLY2OF48gjWNtWPzy/8A5U6VSVN3iZqtO50WGxGaTIMxO2sCNq308TOT1MU4WEuYHOpKHK2Z4+7oxA9P60NXPBxnHNHR6924KrldnqtDnsRxdrFzu7y5W38mU6EqeYmD61zp56TtJG2NBVI5oalrC8eRhMjXqfKNOZ2+dNVmiE8M0VLvDcLcU5fAx2ILZQeXhJIjy/CodR8LE1VqxeupzeJu3rBAuLGgghgQfQjT3VRJWN0YwqK8TtOx/FvpFoqxlkIEQZyEeEk7HZh7q7n6fWc6dpPVfLgcrG0OjndbP5m8a3mIlwdoPcVTsT8Y1j37e+ozdototoxUqiizW4NYtXmZrq65xIJKhFyswIiJMqQRyA86orSlBJR5eZuwkKdWTlUWt+6ys32X2sAcNU3cRMaBoULIDXJyLvow6QaOlajH1t9AWGTq1L/L923iiPEcLX6UtoKRbhS26+GBmYEz+etONZ9E5X1IzwsfaVTS6unZpxfH+SHiWEa7eXu7a+O2jhVIgLA9ppIJiJI6zFSpzUYO72diNelKpVWSO6TsuXfe3iLiMAgLOqgIttiF75LjFgNC3dnQazA+7vrTjUeie7fJr5ilQjdySsknpmTd+23rQa/w1CSiqwOTDuIlmJusJUAkAgZ9NvY1O9JVZWu+bXl6+JKeHhfKk9ovm+s9t1tf4bg4rw9WCHDW2YABWcaq5DC0raCMxZTsftKeZopVGr534cuIYihFpOjFtbX565e67fLmmNxi0hs2VXuw48LQVDMQtsZcyiCQW1lvP0VJvPJu9v59bEsTGLpwUbX2e19LaX20vz/FMYBXLWbZVrqQQVJy3dPGqyYzqdo0YA+ps6Rq0pbP4cvD5FPQKTdOFsy5f5c13rhbR6j4Cwn0a67KM83VEgbC2CIkaEGTpB0O8UpyfSJLbT5k6MI9BKUlrqte6/wfL6EnAeF97avuUnwFUPds5DQWlYPQEbEyV8wY1quWUVf4k8Lh+kpzk1w00b17PT1t4xdnuGC5cYXUJKvZQoQ2zsyuTlIKlY3Og5g6VKvVcYrK97692xHB0FObU1s0ra8b32ta3wK3AsH3l9R3bXLYLZ4UkRlbc7A9POKlWnlg9bMhhaWeqla61v5P0hUw5tXszKtjLFwJezNKzoAAs3Oe0c9qbkpQsutw09aAoOFS7SjbW0rvT6lrF4Gw+Ma2CEto7i4CBaVVtmPCwzToNyBJ6TpCM5xpJvVvbjv5FsqVOWIcVok3fgkly383b4kHF8FYTu0ViPHdm6QCAvhYLlQEuRmENI57AiHSnOV21y0/nYVelShlinxevZpppvvvf8XOOYREs2bfdhfHaXMIznMIZnVOZCHmZJPMVXRk3OUr8GX4inGNOELcUu3tbt3cypxvh1mzhpAC3TdkjOXIWboCA5Z2AmYPhEid50qk51Oy32K8RRp06N9nfnfnpt9vMt8S4Utvh6gKvef3lx5BHg0IzgEZvrAuWRJUxPOunVcqzfDZevC5dVoKOGStru/Dt562+/HMsYaz9DfMLa3sucFszMUNwKCMs92dVUA7ySdNrXKXSq17fj4lEYU/Z3e2a1+btf4dnxJeB4ewlh3uMrm4t5QBaDtbFuzcdiC8BX0G06EbTIVWU3NKPC3He7XLgSw8KapuUtb34XtZN8ePn9Svwbhtpg91vGgF8KrK8ju07zOxVlWcvLMBJG2lSq1JK0Vvp8dPWhChRhK83qtd78Fe7tZbdpVTDwuIstMW5cMQAQynLlOUkSw00YjTSak5axkuPr4EFC0ZwfDXx/PeZBq4zANAApDOjxyZuQPmdflzrzlZuTuyVN2OV4nhp2HvgAe7Saxtm+lOxz4wRJmYIIM66g7iJgcjPSrYyhazWps6S2h0HC7BHXzidPcCPlNQ4mOrJM6bCLpufWcwPxmtVIwzZo2No/rXU11cM24tMzy3KfHOH2r9ordQNERyIJI1UjUVKvCM4dZFmHqzpzvFkGA7NYWx7FkE9X8Z/wAWg91RjhKMf8b9+pKpjK1TeXloWn4ZZP8AwlHoMv8ADFSlhaMt4orVaouJXvcDsOpRlJU7jMSPnVXsFDl8WTWJqJ3RNw/h1rDrksoFBMnUkk+ZOprRSpQpq0FYhUrTqu83csmrCsAMGRvuKBp21Q732JLbSwYgbZhOse8/E0lFJWJOpJu/bfxEW4wJIJBMyQYOpk7U7J6CUmndMNrEumqsRqDvpoQw+YB91DinuiUas47P1uJfvu/tuzftMW/GmopbIUpyl7zb73cjViDI0OvzEEekU7XEm07oNy+zCGYkTOpnXU/mfietJRS2JSnKSs2RE6Ry6cvhUiF9LHmcwF5Akj3xP8IpW1uSu7WIyKkRJUxTqCAxAKshHLKxkiPWouKer7yyNSSVk+FvBkVy6zABmJC6KCSQo6AHamklsJybSTewgYghgSCDIIMEHqDyp24Am07oXMQCsmDEidDG0jnR2hfS3AQjlTFbSwcRcLsztqWZmJ82JJPxNJKysiUnmbk+OoLt5mVVZiVUEKDsoJkge+hRSd1xG5NpJvRbBu4p2EMxOqHU6+DNl18s7fGhQitl69Ik6knu+Xwv92eOOu5Db7xip0ykyI6CdvdS6ON721H01TLlu7EV3EuyhCxKgkgTpsoj0ARYHKmoJO4nUk45W9P4+wv0l8htZjkJnLp1nQ7gTrA0nWjKr5uI+kllyX0Irdxl2MaOPc6lG+KmKk0mRTa29X0YquyzDESCDBIkHcHqD0osmCbWwVvsENsQFJBOmpjYE9OcdaWVXuSUmo5VsQGpERTSAEUDO5XhhugssQCQdegzbVya9Knm1uu4sw+HqVY5o28TNudm7t7RckFimbN4faCzIGoJIgjqOormSw80zXRw83qmt7eTsUrHZS64zwsFSwknZSUg6aHwfNetQdGfEtjRqSjdWt/PYLh+HMhUEak5eWuhI29D86u9mqRdpL5GHM5q6TNPC2gQd9yPhrNdCjh45eszPNT5D4JTk2+1d+TsfwFaqcoqO/q4SpTb0T9I9i0MAQfbWRGwBXNPQQR8aKkk7K/FevgEaU1dtPZ/BfklKneD12901ZmXMr6Oe9n5AZSNwR6iKaaewpQlH3lbvClliCwViBMkAkCNTJ5UOSTs2NU5tOSTshe7aSMpkbiDI9RyoutwySvazHGDuEx3bzrplPIZo23jWKWePNE1RqN2yvyff8hPozyBkbUwNCJ+PofgaeePMXRTullevYeOEuRm7t401ynnt8aM8b2uHQ1LXyu3cQMI3qRBq24ppgKaAFNMAUAA0AKaBgNMBTQApoGKaAAaYCmgAGgYppgA0AKaBimmApFAwFaABloGLkPSgBStAClaBgigDvsNjHtiEIAzBtuYjnvGkb1inRjN3Y6GLqUY5Y23uC1i2SMoGjZh7X3laD4tRKj3SOdRdCL4k4Y6pHZLe/HnfmQpjbikKrAKAyxG4IZtdd5c+Wg0qt0Yufj9EShjqsY2VrW+rAMSyZQI0MgxqCM0R++/71Tq0oykmyFHF1KcMsbev5Gs4tgIhYGwjTRTbHP7pIpQoRa17fmTePq8l6VufITDYlkiDsWMR1Lz8c7fGnGhHLYXt1RSvp6v87sXFYp2GUxlJXwxoIyxHPTKOfxpSoxi425/cPbakk07W5EiYt11BEwomPuqUX/CxHv661Y6EWRWNqra38afLT8kN26zRmMx/lRfwRanCCjsU1a86ts3D8L6EuHxz21yrEZg3PcFT1j7C/0aUqUZO79erkqWJnTjljzv8vsj1jHMhLAKSVYEsJ3Ytm9ZpSpJqxKnipQblZNu+/a737z1/id15zMNVZdFUaNAI0HkKI0YR2HPGVZ3u+DXmSf21d1kqx0hiolYmCI8iRrOlL2eHAs9vq21s3wdtvVyFuKXZBzDwgAeFdhG+muw3qSowK3jKrad9uwqXrhdix3O+gHyG1WRVlZFE5OcnJkZpkQGmApFACxTABFIAUximgBTTABoGKaAFIoABFMYpFAAIoAU0wARQMWKAHs3mQ5lMH/UH8qjOCmrMspVJU5Zokq45wcwOunXltpMfnVfs8HoXLF1E76fH7iLjnUBQYAAAHkAAN/T5mh4eDd2OOLqRVlYJ4hciJ06fLnvy36Cj2aF7j9sq2t6+Yo4jdAjN93lOqgAEz+z8/SB4emwWMqrj69ethbnELhUqW0IKxHI6HX4fDzMiw8L39evXIHi6rVuG3r19SpFXmY//9k="/>
          <p:cNvSpPr>
            <a:spLocks noChangeAspect="1" noChangeArrowheads="1"/>
          </p:cNvSpPr>
          <p:nvPr/>
        </p:nvSpPr>
        <p:spPr bwMode="auto">
          <a:xfrm>
            <a:off x="3355975" y="3055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solidFill>
                <a:schemeClr val="tx1"/>
              </a:solidFill>
            </a:endParaRPr>
          </a:p>
        </p:txBody>
      </p:sp>
      <p:pic>
        <p:nvPicPr>
          <p:cNvPr id="74786" name="Picture 63" descr="http://159.226.2.2:82/gate/big5/www.kepu.net.cn/gb/special/light/images/010m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5654675"/>
            <a:ext cx="1252538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87" name="AutoShape 36" descr="慳電的圖片搜尋結果"/>
          <p:cNvSpPr>
            <a:spLocks noChangeAspect="1" noChangeArrowheads="1"/>
          </p:cNvSpPr>
          <p:nvPr/>
        </p:nvSpPr>
        <p:spPr bwMode="auto">
          <a:xfrm>
            <a:off x="3508375" y="3208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solidFill>
                <a:schemeClr val="tx1"/>
              </a:solidFill>
            </a:endParaRPr>
          </a:p>
        </p:txBody>
      </p:sp>
      <p:sp>
        <p:nvSpPr>
          <p:cNvPr id="74788" name="AutoShape 38" descr="慳電的圖片搜尋結果"/>
          <p:cNvSpPr>
            <a:spLocks noChangeAspect="1" noChangeArrowheads="1"/>
          </p:cNvSpPr>
          <p:nvPr/>
        </p:nvSpPr>
        <p:spPr bwMode="auto">
          <a:xfrm>
            <a:off x="3660775" y="3360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solidFill>
                <a:schemeClr val="tx1"/>
              </a:solidFill>
            </a:endParaRPr>
          </a:p>
        </p:txBody>
      </p:sp>
      <p:sp>
        <p:nvSpPr>
          <p:cNvPr id="74789" name="AutoShape 40" descr="慳電的圖片搜尋結果"/>
          <p:cNvSpPr>
            <a:spLocks noChangeAspect="1" noChangeArrowheads="1"/>
          </p:cNvSpPr>
          <p:nvPr/>
        </p:nvSpPr>
        <p:spPr bwMode="auto">
          <a:xfrm>
            <a:off x="3813175" y="3513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solidFill>
                <a:schemeClr val="tx1"/>
              </a:solidFill>
            </a:endParaRPr>
          </a:p>
        </p:txBody>
      </p:sp>
      <p:pic>
        <p:nvPicPr>
          <p:cNvPr id="74790" name="Picture 42" descr="http://www.cfsc.org.hk/cmsimg/20130101-CLP-02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5" y="5829300"/>
            <a:ext cx="159702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標題 2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775" cy="2344738"/>
          </a:xfrm>
        </p:spPr>
        <p:txBody>
          <a:bodyPr/>
          <a:lstStyle/>
          <a:p>
            <a:pPr algn="ctr"/>
            <a:r>
              <a:rPr lang="zh-TW" altLang="en-US" sz="6600" smtClean="0">
                <a:solidFill>
                  <a:srgbClr val="FF0000"/>
                </a:solidFill>
                <a:latin typeface="新細明體" pitchFamily="18" charset="-120"/>
              </a:rPr>
              <a:t>定</a:t>
            </a:r>
            <a:endParaRPr lang="zh-HK" altLang="en-US" sz="6600" smtClean="0">
              <a:solidFill>
                <a:srgbClr val="FF0000"/>
              </a:solidFill>
              <a:latin typeface="新細明體" pitchFamily="18" charset="-120"/>
            </a:endParaRPr>
          </a:p>
        </p:txBody>
      </p:sp>
      <p:sp>
        <p:nvSpPr>
          <p:cNvPr id="75780" name="投影片編號版面配置區 3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83CB3B50-797D-4478-9FBB-6D5EACAFED5B}" type="slidenum">
              <a:rPr kumimoji="0" lang="zh-TW" altLang="en-US" sz="1200">
                <a:solidFill>
                  <a:srgbClr val="D1EAEE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72</a:t>
            </a:fld>
            <a:endParaRPr kumimoji="0" lang="en-US" altLang="zh-TW" sz="1200">
              <a:solidFill>
                <a:srgbClr val="D1EAEE"/>
              </a:solidFill>
            </a:endParaRPr>
          </a:p>
        </p:txBody>
      </p:sp>
      <p:pic>
        <p:nvPicPr>
          <p:cNvPr id="75781" name="Picture 7" descr="C:\Users\user\Dropbox\Photos\佛教圖片\身心禪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516563"/>
            <a:ext cx="123825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791075"/>
            <a:ext cx="2038350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標題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6600" smtClean="0">
                <a:solidFill>
                  <a:srgbClr val="FF0000"/>
                </a:solidFill>
              </a:rPr>
              <a:t>定中見生死</a:t>
            </a:r>
            <a:endParaRPr lang="zh-HK" altLang="en-US" sz="6600" smtClean="0">
              <a:solidFill>
                <a:srgbClr val="FF0000"/>
              </a:solidFill>
            </a:endParaRPr>
          </a:p>
        </p:txBody>
      </p:sp>
      <p:sp>
        <p:nvSpPr>
          <p:cNvPr id="76804" name="副標題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smtClean="0">
                <a:solidFill>
                  <a:srgbClr val="0000FF"/>
                </a:solidFill>
              </a:rPr>
              <a:t>『</a:t>
            </a:r>
            <a:r>
              <a:rPr lang="zh-TW" altLang="en-US" smtClean="0">
                <a:solidFill>
                  <a:srgbClr val="0000FF"/>
                </a:solidFill>
              </a:rPr>
              <a:t>禪思得神通力，自在如意。</a:t>
            </a:r>
            <a:r>
              <a:rPr lang="en-US" altLang="zh-TW" smtClean="0">
                <a:solidFill>
                  <a:srgbClr val="0000FF"/>
                </a:solidFill>
              </a:rPr>
              <a:t>』</a:t>
            </a:r>
          </a:p>
          <a:p>
            <a:r>
              <a:rPr lang="en-US" altLang="zh-HK" sz="2400" smtClean="0">
                <a:solidFill>
                  <a:srgbClr val="0000FF"/>
                </a:solidFill>
              </a:rPr>
              <a:t>《</a:t>
            </a:r>
            <a:r>
              <a:rPr lang="zh-HK" altLang="en-US" sz="2400" smtClean="0">
                <a:solidFill>
                  <a:srgbClr val="0000FF"/>
                </a:solidFill>
              </a:rPr>
              <a:t>雜阿含經</a:t>
            </a:r>
            <a:r>
              <a:rPr lang="en-US" altLang="zh-HK" sz="2400" smtClean="0">
                <a:solidFill>
                  <a:srgbClr val="0000FF"/>
                </a:solidFill>
              </a:rPr>
              <a:t>》</a:t>
            </a:r>
            <a:endParaRPr lang="zh-HK" altLang="en-US" sz="240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kumimoji="0" lang="zh-HK" altLang="zh-HK" sz="6600" b="0" kern="1200" cap="none" dirty="0">
                <a:solidFill>
                  <a:srgbClr val="FF0000"/>
                </a:solidFill>
                <a:latin typeface="Constantia"/>
                <a:cs typeface="+mn-cs"/>
              </a:rPr>
              <a:t>量子力學</a:t>
            </a:r>
            <a:r>
              <a:rPr kumimoji="0" lang="zh-HK" altLang="en-US" sz="6600" b="0" kern="1200" cap="none" dirty="0">
                <a:solidFill>
                  <a:srgbClr val="FF0000"/>
                </a:solidFill>
                <a:latin typeface="Constantia"/>
                <a:cs typeface="+mn-cs"/>
              </a:rPr>
              <a:t/>
            </a:r>
            <a:br>
              <a:rPr kumimoji="0" lang="zh-HK" altLang="en-US" sz="6600" b="0" kern="1200" cap="none" dirty="0">
                <a:solidFill>
                  <a:srgbClr val="FF0000"/>
                </a:solidFill>
                <a:latin typeface="Constantia"/>
                <a:cs typeface="+mn-cs"/>
              </a:rPr>
            </a:br>
            <a:endParaRPr lang="zh-HK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0000FF"/>
                </a:solidFill>
                <a:latin typeface="新細明體" pitchFamily="18" charset="-120"/>
              </a:rPr>
              <a:t>科學家千辛萬苦爬到山頂時，佛學大師已經在此等候多時了！”</a:t>
            </a:r>
            <a:br>
              <a:rPr lang="zh-TW" altLang="en-US" smtClean="0">
                <a:solidFill>
                  <a:srgbClr val="0000FF"/>
                </a:solidFill>
                <a:latin typeface="新細明體" pitchFamily="18" charset="-120"/>
              </a:rPr>
            </a:br>
            <a:r>
              <a:rPr lang="zh-TW" altLang="en-US" sz="1400" smtClean="0">
                <a:solidFill>
                  <a:srgbClr val="00823B"/>
                </a:solidFill>
                <a:latin typeface="新細明體" pitchFamily="18" charset="-120"/>
              </a:rPr>
              <a:t>朱清時</a:t>
            </a:r>
            <a:r>
              <a:rPr lang="en-US" altLang="zh-TW" sz="1400" smtClean="0">
                <a:solidFill>
                  <a:srgbClr val="00823B"/>
                </a:solidFill>
                <a:latin typeface="新細明體" pitchFamily="18" charset="-120"/>
              </a:rPr>
              <a:t>:</a:t>
            </a:r>
            <a:r>
              <a:rPr lang="zh-TW" altLang="en-US" sz="1400" smtClean="0">
                <a:solidFill>
                  <a:srgbClr val="00823B"/>
                </a:solidFill>
                <a:latin typeface="新細明體" pitchFamily="18" charset="-120"/>
              </a:rPr>
              <a:t> 物理學步入禪境：緣起性空 </a:t>
            </a:r>
            <a:r>
              <a:rPr lang="en-US" altLang="zh-TW" sz="1400" smtClean="0">
                <a:solidFill>
                  <a:srgbClr val="00823B"/>
                </a:solidFill>
                <a:latin typeface="新細明體" pitchFamily="18" charset="-120"/>
              </a:rPr>
              <a:t>2009</a:t>
            </a:r>
            <a:endParaRPr lang="zh-HK" altLang="en-US" smtClean="0"/>
          </a:p>
        </p:txBody>
      </p:sp>
      <p:pic>
        <p:nvPicPr>
          <p:cNvPr id="77828" name="Picture 2" descr="http://24.media.tumblr.com/76f47f7f327f137fc1be2f96e2d96fbd/tumblr_mxwu08aWni1qa77t4o1_1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75" y="836613"/>
            <a:ext cx="4754563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881937" cy="1362075"/>
          </a:xfrm>
          <a:extLst/>
        </p:spPr>
        <p:txBody>
          <a:bodyPr/>
          <a:lstStyle/>
          <a:p>
            <a:pPr algn="ctr"/>
            <a:r>
              <a:rPr lang="zh-TW" altLang="en-US" sz="6000" b="0" cap="none" smtClean="0">
                <a:solidFill>
                  <a:srgbClr val="FF3300"/>
                </a:solidFill>
                <a:latin typeface="新細明體" pitchFamily="18" charset="-120"/>
              </a:rPr>
              <a:t>量子世界</a:t>
            </a:r>
            <a:r>
              <a:rPr lang="zh-HK" altLang="zh-TW" sz="6000" b="0" cap="none" smtClean="0">
                <a:solidFill>
                  <a:srgbClr val="FF3300"/>
                </a:solidFill>
                <a:latin typeface="新細明體" pitchFamily="18" charset="-120"/>
              </a:rPr>
              <a:t/>
            </a:r>
            <a:br>
              <a:rPr lang="zh-HK" altLang="zh-TW" sz="6000" b="0" cap="none" smtClean="0">
                <a:solidFill>
                  <a:srgbClr val="FF3300"/>
                </a:solidFill>
                <a:latin typeface="新細明體" pitchFamily="18" charset="-120"/>
              </a:rPr>
            </a:br>
            <a:r>
              <a:rPr lang="zh-TW" altLang="en-US" sz="6000" b="0" cap="none" smtClean="0">
                <a:solidFill>
                  <a:srgbClr val="FF3300"/>
                </a:solidFill>
                <a:latin typeface="新細明體" pitchFamily="18" charset="-120"/>
              </a:rPr>
              <a:t>色空不異　阿賴耶緣起</a:t>
            </a:r>
            <a:endParaRPr lang="zh-HK" altLang="en-US" sz="6000" b="0" cap="none" smtClean="0">
              <a:solidFill>
                <a:srgbClr val="FF3300"/>
              </a:solidFill>
              <a:latin typeface="新細明體" pitchFamily="18" charset="-120"/>
            </a:endParaRPr>
          </a:p>
        </p:txBody>
      </p:sp>
      <p:sp>
        <p:nvSpPr>
          <p:cNvPr id="78851" name="文字版面配置區 2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r>
              <a:rPr lang="zh-HK" altLang="en-US" smtClean="0">
                <a:solidFill>
                  <a:srgbClr val="008000"/>
                </a:solidFill>
              </a:rPr>
              <a:t>普朗克 </a:t>
            </a:r>
            <a:r>
              <a:rPr lang="en-US" altLang="zh-HK" smtClean="0">
                <a:solidFill>
                  <a:srgbClr val="008000"/>
                </a:solidFill>
              </a:rPr>
              <a:t>(1858 – 1947) : </a:t>
            </a:r>
            <a:r>
              <a:rPr lang="zh-HK" altLang="en-US" smtClean="0">
                <a:solidFill>
                  <a:srgbClr val="008000"/>
                </a:solidFill>
              </a:rPr>
              <a:t>普朗克公式 </a:t>
            </a:r>
            <a:r>
              <a:rPr lang="en-US" altLang="zh-HK" i="1" smtClean="0">
                <a:solidFill>
                  <a:srgbClr val="008000"/>
                </a:solidFill>
              </a:rPr>
              <a:t>E = hv </a:t>
            </a:r>
          </a:p>
          <a:p>
            <a:r>
              <a:rPr lang="zh-HK" altLang="en-US" smtClean="0">
                <a:solidFill>
                  <a:srgbClr val="0000FF"/>
                </a:solidFill>
              </a:rPr>
              <a:t>愛因斯坦</a:t>
            </a:r>
            <a:r>
              <a:rPr lang="en-US" altLang="zh-HK" smtClean="0">
                <a:solidFill>
                  <a:srgbClr val="0000FF"/>
                </a:solidFill>
              </a:rPr>
              <a:t>(Albert Einstein, 1879 - 1955) : </a:t>
            </a:r>
            <a:r>
              <a:rPr lang="zh-HK" altLang="en-US" smtClean="0">
                <a:solidFill>
                  <a:srgbClr val="0000FF"/>
                </a:solidFill>
              </a:rPr>
              <a:t>相對論 </a:t>
            </a:r>
            <a:r>
              <a:rPr lang="en-US" altLang="zh-HK" i="1" smtClean="0">
                <a:solidFill>
                  <a:srgbClr val="0000FF"/>
                </a:solidFill>
              </a:rPr>
              <a:t>E = mc</a:t>
            </a:r>
            <a:r>
              <a:rPr lang="en-US" altLang="zh-HK" i="1" baseline="30000" smtClean="0">
                <a:solidFill>
                  <a:srgbClr val="0000FF"/>
                </a:solidFill>
              </a:rPr>
              <a:t>2</a:t>
            </a:r>
            <a:endParaRPr lang="zh-TW" altLang="zh-HK" i="1" smtClean="0">
              <a:solidFill>
                <a:srgbClr val="0000FF"/>
              </a:solidFill>
            </a:endParaRPr>
          </a:p>
          <a:p>
            <a:endParaRPr lang="zh-HK" altLang="en-US" smtClean="0"/>
          </a:p>
        </p:txBody>
      </p:sp>
      <p:sp>
        <p:nvSpPr>
          <p:cNvPr id="78852" name="AutoShape 2" descr="量子世界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solidFill>
                <a:schemeClr val="tx1"/>
              </a:solidFill>
            </a:endParaRPr>
          </a:p>
        </p:txBody>
      </p:sp>
      <p:sp>
        <p:nvSpPr>
          <p:cNvPr id="78853" name="AutoShape 4" descr="量子世界的圖片搜尋結果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solidFill>
                <a:schemeClr val="tx1"/>
              </a:solidFill>
            </a:endParaRPr>
          </a:p>
        </p:txBody>
      </p:sp>
      <p:pic>
        <p:nvPicPr>
          <p:cNvPr id="78854" name="Picture 6" descr="http://img.quwenjiemi.com/2015/0720/201507201514576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863" y="908050"/>
            <a:ext cx="286067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5" name="AutoShape 8" descr="data:image/jpeg;base64,/9j/4AAQSkZJRgABAQAAAQABAAD/2wCEAAkGBw0NDQ0NDQ0NDQ0NDQ0NDQ0NDQ8NDQ0NFREWFhURFRUYHSggGBomHRUVIjEhJyk3LzouFx8zODMvNygtMysBCgoKDQ0OFQ0PFS0dFRktKystKysrKy0rLSsrKy0tKysrLS0tLTctLSswMC0xLSsrLSstLS0tNy0rNysrKywrOP/AABEIAKYBMAMBIgACEQEDEQH/xAAbAAEBAQADAQEAAAAAAAAAAAAAAQIDBQYEB//EAEYQAAICAQEFBAQIBxEAAAAAAAABAhEDBAUGEiExE0FRkSJhcYEUMlJ0obGywQcXJGSSk6MVIzQ1QkNTVGJyc4PD0tPi8P/EABgBAQEBAQEAAAAAAAAAAAAAAAABAgME/8QAGxEBAQADAQEBAAAAAAAAAAAAAAECETFBEgP/2gAMAwEAAhEDEQA/AP0LJOMYylJqMYpyk30UUrbZ8ODbWkyTjjhnhLJP4sOalLk30a9T8jn2hi7TBnxqrniyQVulbi0r8zxuyd3dRiz4ctQxxxq5TebtmpcMuSjSuPFUvHrzoxbdzUdsMMLjlcrqx7oh1HwTN2coLXy5pQU+zTlGK411btyacfSu7j6+Wp6bUcblHXOMXKclF4Yyio1UY9e5r3+o04u1IfD2cnjalqZyl2bg5KMIx43Fri5K0+/qfDtLZ+bK5qOuni4uDvkpJxTTfotJXav2Ad4Q48U0lGLlxSUUr75NKrOQgEKQCAACAECgAAgACIAAIAAMSOGRyyOKQVxSMSNs45EGGYZtmGRGGZZpmWQZAAAAAACAUAAepJS8EUHQRoUvBAASl4LyFAASkACCAACAEAEKQAAQAAQAAQAyCwBiRxSOWRxSCuKRxs5JHGwMMxI2zEiI42ZZpmWZEAIBQQAAAAAAHqiAWdABBYAEsWAILJYFILJZBSCyAACAGAQCkJYAEAAEBAMyOORySONgcUjEkeM129ebJK8DWPG+UVwxlKvlNtcn6j4dNtnNB8anFNvm1jhG166XMumft71nHI6zY213qLjNRUkm7Xf6v/eB2TZmrLtlmGaZlkVAAQLAIBQQAUEAHqLFmbJZ1GrFmbJZBqxZmyWBqwZsWBbFmbFgUWZslgaFmbJZBqyEslgaJZLJYGiWSyWBolkslgJM4Mz9GXsf1HJJnUbz5pw0OqnCUoTjibjKLcZLmujQHitnbB1Opwwy4+Dhpc8k3HiffVJ+rwPox7sa2qrDD+9lpP8ARTPWbDf5Jh7vRfRJc+J9x9cmXdZmM08nuxjnj1OXFlh2eXHFxceTTi6alF96fX6+h6dnR6u1tbBTa49P6VOk1HtXz8l5HdszTH2MtmWysyyNFggAosgAoIAAIUD0pLBDYpAQC2SwQC2SyAC2SwQC2QEILZLJYAtksgAtkshALZLBALZLFkAzNnTb089n6z5vlfkrO4kdTvIvyHWfNs/2GQvHJs2CjptMlfPT4Ju+vFLGpP6WzlbOLZzvTab5tgXljijmaFScjostva+PwhonL3uWSP3ncNnVUv3Vl6tnwr9fI7ZoE9YbMtmmZZFQAgFBABbBABQQAekBLIbFBABSEAFICWBSAgFILJZBSCyWAILAAEAAgAAAgGZHVbyfwHWfNc/2GdpI6neeSWg1jfRabNfs4GCtbJd6bB/hQ+pH0s8st58WDTaVY+HM54VJviqMUvRr1u4y5f2Tjhvim1xYkk/CTu77rDMykjs1/Gs3+YY1+2kdq2dNpsyybQc49J6DC/2szt2Qx9GzDZWzDYaWwZsWBoGbFgWymbFkFBmxYHpLBLJZsaBmxYFBmxYGiGbFgWwZsWQUWZsWBbISxYFslksWBbISxYFJZLFgWyWSxYEkzot85VszXv8ANsi81X3ndyZ5zf8AycOyda/GGOP6WWC+8D80jJfA9JFq5PDKSfel8K1Kfny8jjULS6dK5JJtW+vj1K+Wn0F/1OT89ZqRCdOKppS6ey6v6Gajleve7vZG8+FytN7OxLn1dZJqz0jPN7Jl+Vab17Ngvep/9j0bM1vHjLMM0zLI0lksgILYsgAtiyAC2CAD0dizFizY3ZLM2SwN2SzNksDdkszYsDVkszYsDVkszYsDVkszYsg1ZLM2LAtizNiwLYszYsDVkszYsBJnn99tJLU6DJp4yjB5cmGPFO+CKU1PnSfyTvmzzW/s3HQtp0+2xdPeJ0r872lpJ4Xi08p48j0+FYePE5OEv33Jk70unaV7jst4smkli0fwWOGM8UHHM8UJxlJ0urcVxLk+b5+k/f08pN9TiczenN7jZuZOWl1EcuLhx6VQnjrJLK/SpqorlzX396O/ntfTqHG5NKukoSi17b5H5LHUTj8WTj7G0V5pS5uWS/lJ8VeaZKS6fpmLeXSTydmpq+Xen5nbSZ+S7I1EVkhFy4qkn6EoJK33NLw5UuX0n6xIxW5SyWQBWrJZBYFsWSwBbFksWB6GyWZsWaGrFmbJYGrFmbJYGrFmbJYGrFmbJYGrFmWyWBqxZmyWQasWZslgasWZsWBbFmbFhVsWZsWAbJLYGDaePJp9RPPDGuCd4JQjPiUrXOUZLu8CNnb7uY3eSXc1FeVlxm6OiX4KNl/020Zf52nX+ka/FLsh/wA5r/1+L/jPccByRS9Z3+YzqPCr8Eeyfl67358f+wv4ptkJ/H1l/OIX9g90hddxfmGn59qfwT7PVSx5NWnF2uLNjab9foHz5oShKUJqpRdSXXmfpMpHlt4tBGUnkXotLuXxjnnh7Fkeas0Y7zVnECkBAAAAAFHe2SzINK1ZLJZANWSyAItizICrYsyQg1YsyLCLYsyLCrYszYAtizIsDVkszYsDVkshLANnodhRlGHTqedvmen2RrYqKTo6fn0dnGMu82omPhMfFGlmj4o7o5YotHF20fFF7aPiBpwPn1OnjJekjkeePiceTUwfK0SjxW3NFHHNyj07zqz0+3IRlGXC+Z5g82c1VCkBlAAAALAHdCwDQlgoAlkAAAACCwAIACCAgCgIAhYIAAACoAAOPI6R1efa08MnVgFhDHvVk5cn5n0x3rml8V+YBuWjWLeqcv5L8z7FvDOrpgG90dbqt6MqtJM+fHtvUZOfFQBm2j6seryy+NKwAcqUshQREKABAAB//9k=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solidFill>
                <a:schemeClr val="tx1"/>
              </a:solidFill>
            </a:endParaRPr>
          </a:p>
        </p:txBody>
      </p:sp>
      <p:sp>
        <p:nvSpPr>
          <p:cNvPr id="78856" name="AutoShape 10" descr="data:image/jpeg;base64,/9j/4AAQSkZJRgABAQAAAQABAAD/2wCEAAkGBw0NDQ0NDQ0NDQ0NDQ0NDQ0NDQ8NDQ0NFREWFhURFRUYHSggGBomHRUVIjEhJyk3LzouFx8zODMvNygtMysBCgoKDQ0OFQ0PFS0dFRktKystKysrKy0rLSsrKy0tKysrLS0tLTctLSswMC0xLSsrLSstLS0tNy0rNysrKywrOP/AABEIAKYBMAMBIgACEQEDEQH/xAAbAAEBAQADAQEAAAAAAAAAAAAAAQIDBQYEB//EAEYQAAICAQEFBAQIBxEAAAAAAAABAhEDBAUGEiExE0FRkSJhcYEUMlJ0obGywQcXJGSSk6MVIzQ1QkNTVGJyc4PD0tPi8P/EABgBAQEBAQEAAAAAAAAAAAAAAAABAgME/8QAGxEBAQADAQEBAAAAAAAAAAAAAAECETFBEgP/2gAMAwEAAhEDEQA/AP0LJOMYylJqMYpyk30UUrbZ8ODbWkyTjjhnhLJP4sOalLk30a9T8jn2hi7TBnxqrniyQVulbi0r8zxuyd3dRiz4ctQxxxq5TebtmpcMuSjSuPFUvHrzoxbdzUdsMMLjlcrqx7oh1HwTN2coLXy5pQU+zTlGK411btyacfSu7j6+Wp6bUcblHXOMXKclF4Yyio1UY9e5r3+o04u1IfD2cnjalqZyl2bg5KMIx43Fri5K0+/qfDtLZ+bK5qOuni4uDvkpJxTTfotJXav2Ad4Q48U0lGLlxSUUr75NKrOQgEKQCAACAECgAAgACIAAIAAMSOGRyyOKQVxSMSNs45EGGYZtmGRGGZZpmWQZAAAAAACAUAAepJS8EUHQRoUvBAASl4LyFAASkACCAACAEAEKQAAQAAQAAQAyCwBiRxSOWRxSCuKRxs5JHGwMMxI2zEiI42ZZpmWZEAIBQQAAAAAAHqiAWdABBYAEsWAILJYFILJZBSCyAACAGAQCkJYAEAAEBAMyOORySONgcUjEkeM129ebJK8DWPG+UVwxlKvlNtcn6j4dNtnNB8anFNvm1jhG166XMumft71nHI6zY213qLjNRUkm7Xf6v/eB2TZmrLtlmGaZlkVAAQLAIBQQAUEAHqLFmbJZ1GrFmbJZBqxZmyWBqwZsWBbFmbFgUWZslgaFmbJZBqyEslgaJZLJYGiWSyWBolkslgJM4Mz9GXsf1HJJnUbz5pw0OqnCUoTjibjKLcZLmujQHitnbB1Opwwy4+Dhpc8k3HiffVJ+rwPox7sa2qrDD+9lpP8ARTPWbDf5Jh7vRfRJc+J9x9cmXdZmM08nuxjnj1OXFlh2eXHFxceTTi6alF96fX6+h6dnR6u1tbBTa49P6VOk1HtXz8l5HdszTH2MtmWysyyNFggAosgAoIAAIUD0pLBDYpAQC2SwQC2SyAC2SwQC2QEILZLJYAtksgAtkshALZLBALZLFkAzNnTb089n6z5vlfkrO4kdTvIvyHWfNs/2GQvHJs2CjptMlfPT4Ju+vFLGpP6WzlbOLZzvTab5tgXljijmaFScjostva+PwhonL3uWSP3ncNnVUv3Vl6tnwr9fI7ZoE9YbMtmmZZFQAgFBABbBABQQAekBLIbFBABSEAFICWBSAgFILJZBSCyWAILAAEAAgAAAgGZHVbyfwHWfNc/2GdpI6neeSWg1jfRabNfs4GCtbJd6bB/hQ+pH0s8st58WDTaVY+HM54VJviqMUvRr1u4y5f2Tjhvim1xYkk/CTu77rDMykjs1/Gs3+YY1+2kdq2dNpsyybQc49J6DC/2szt2Qx9GzDZWzDYaWwZsWBoGbFgWymbFkFBmxYHpLBLJZsaBmxYFBmxYGiGbFgWwZsWQUWZsWBbISxYFslksWBbISxYFJZLFgWyWSxYEkzot85VszXv8ANsi81X3ndyZ5zf8AycOyda/GGOP6WWC+8D80jJfA9JFq5PDKSfel8K1Kfny8jjULS6dK5JJtW+vj1K+Wn0F/1OT89ZqRCdOKppS6ey6v6Gajleve7vZG8+FytN7OxLn1dZJqz0jPN7Jl+Vab17Ngvep/9j0bM1vHjLMM0zLI0lksgILYsgAtiyAC2CAD0dizFizY3ZLM2SwN2SzNksDdkszYsDVkszYsDVkszYsDVkszYsg1ZLM2LAtizNiwLYszYsDVkszYsBJnn99tJLU6DJp4yjB5cmGPFO+CKU1PnSfyTvmzzW/s3HQtp0+2xdPeJ0r872lpJ4Xi08p48j0+FYePE5OEv33Jk70unaV7jst4smkli0fwWOGM8UHHM8UJxlJ0urcVxLk+b5+k/f08pN9TiczenN7jZuZOWl1EcuLhx6VQnjrJLK/SpqorlzX396O/ntfTqHG5NKukoSi17b5H5LHUTj8WTj7G0V5pS5uWS/lJ8VeaZKS6fpmLeXSTydmpq+Xen5nbSZ+S7I1EVkhFy4qkn6EoJK33NLw5UuX0n6xIxW5SyWQBWrJZBYFsWSwBbFksWB6GyWZsWaGrFmbJYGrFmbJYGrFmbJYGrFmbJYGrFmWyWBqxZmyWQasWZslgasWZsWBbFmbFhVsWZsWAbJLYGDaePJp9RPPDGuCd4JQjPiUrXOUZLu8CNnb7uY3eSXc1FeVlxm6OiX4KNl/020Zf52nX+ka/FLsh/wA5r/1+L/jPccByRS9Z3+YzqPCr8Eeyfl67358f+wv4ptkJ/H1l/OIX9g90hddxfmGn59qfwT7PVSx5NWnF2uLNjab9foHz5oShKUJqpRdSXXmfpMpHlt4tBGUnkXotLuXxjnnh7Fkeas0Y7zVnECkBAAAAAFHe2SzINK1ZLJZANWSyAItizICrYsyQg1YsyLCLYsyLCrYszYAtizIsDVkszYsDVkshLANnodhRlGHTqedvmen2RrYqKTo6fn0dnGMu82omPhMfFGlmj4o7o5YotHF20fFF7aPiBpwPn1OnjJekjkeePiceTUwfK0SjxW3NFHHNyj07zqz0+3IRlGXC+Z5g82c1VCkBlAAAALAHdCwDQlgoAlkAAAACCwAIACCAgCgIAhYIAAACoAAOPI6R1efa08MnVgFhDHvVk5cn5n0x3rml8V+YBuWjWLeqcv5L8z7FvDOrpgG90dbqt6MqtJM+fHtvUZOfFQBm2j6seryy+NKwAcqUshQREKABAAB//9k=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solidFill>
                <a:schemeClr val="tx1"/>
              </a:solidFill>
            </a:endParaRPr>
          </a:p>
        </p:txBody>
      </p:sp>
      <p:sp>
        <p:nvSpPr>
          <p:cNvPr id="78857" name="AutoShape 12" descr="data:image/jpeg;base64,/9j/4AAQSkZJRgABAQAAAQABAAD/2wCEAAkGBw0NDQ0NDQ0NDQ0NDQ0NDQ0NDQ8NDQ0NFREWFhURFRUYHSggGBomHRUVIjEhJyk3LzouFx8zODMvNygtMysBCgoKDQ0OFQ0PFS0dFRktKystKysrKy0rLSsrKy0tKysrLS0tLTctLSswMC0xLSsrLSstLS0tNy0rNysrKywrOP/AABEIAKYBMAMBIgACEQEDEQH/xAAbAAEBAQADAQEAAAAAAAAAAAAAAQIDBQYEB//EAEYQAAICAQEFBAQIBxEAAAAAAAABAhEDBAUGEiExE0FRkSJhcYEUMlJ0obGywQcXJGSSk6MVIzQ1QkNTVGJyc4PD0tPi8P/EABgBAQEBAQEAAAAAAAAAAAAAAAABAgME/8QAGxEBAQADAQEBAAAAAAAAAAAAAAECETFBEgP/2gAMAwEAAhEDEQA/AP0LJOMYylJqMYpyk30UUrbZ8ODbWkyTjjhnhLJP4sOalLk30a9T8jn2hi7TBnxqrniyQVulbi0r8zxuyd3dRiz4ctQxxxq5TebtmpcMuSjSuPFUvHrzoxbdzUdsMMLjlcrqx7oh1HwTN2coLXy5pQU+zTlGK411btyacfSu7j6+Wp6bUcblHXOMXKclF4Yyio1UY9e5r3+o04u1IfD2cnjalqZyl2bg5KMIx43Fri5K0+/qfDtLZ+bK5qOuni4uDvkpJxTTfotJXav2Ad4Q48U0lGLlxSUUr75NKrOQgEKQCAACAECgAAgACIAAIAAMSOGRyyOKQVxSMSNs45EGGYZtmGRGGZZpmWQZAAAAAACAUAAepJS8EUHQRoUvBAASl4LyFAASkACCAACAEAEKQAAQAAQAAQAyCwBiRxSOWRxSCuKRxs5JHGwMMxI2zEiI42ZZpmWZEAIBQQAAAAAAHqiAWdABBYAEsWAILJYFILJZBSCyAACAGAQCkJYAEAAEBAMyOORySONgcUjEkeM129ebJK8DWPG+UVwxlKvlNtcn6j4dNtnNB8anFNvm1jhG166XMumft71nHI6zY213qLjNRUkm7Xf6v/eB2TZmrLtlmGaZlkVAAQLAIBQQAUEAHqLFmbJZ1GrFmbJZBqxZmyWBqwZsWBbFmbFgUWZslgaFmbJZBqyEslgaJZLJYGiWSyWBolkslgJM4Mz9GXsf1HJJnUbz5pw0OqnCUoTjibjKLcZLmujQHitnbB1Opwwy4+Dhpc8k3HiffVJ+rwPox7sa2qrDD+9lpP8ARTPWbDf5Jh7vRfRJc+J9x9cmXdZmM08nuxjnj1OXFlh2eXHFxceTTi6alF96fX6+h6dnR6u1tbBTa49P6VOk1HtXz8l5HdszTH2MtmWysyyNFggAosgAoIAAIUD0pLBDYpAQC2SwQC2SyAC2SwQC2QEILZLJYAtksgAtkshALZLBALZLFkAzNnTb089n6z5vlfkrO4kdTvIvyHWfNs/2GQvHJs2CjptMlfPT4Ju+vFLGpP6WzlbOLZzvTab5tgXljijmaFScjostva+PwhonL3uWSP3ncNnVUv3Vl6tnwr9fI7ZoE9YbMtmmZZFQAgFBABbBABQQAekBLIbFBABSEAFICWBSAgFILJZBSCyWAILAAEAAgAAAgGZHVbyfwHWfNc/2GdpI6neeSWg1jfRabNfs4GCtbJd6bB/hQ+pH0s8st58WDTaVY+HM54VJviqMUvRr1u4y5f2Tjhvim1xYkk/CTu77rDMykjs1/Gs3+YY1+2kdq2dNpsyybQc49J6DC/2szt2Qx9GzDZWzDYaWwZsWBoGbFgWymbFkFBmxYHpLBLJZsaBmxYFBmxYGiGbFgWwZsWQUWZsWBbISxYFslksWBbISxYFJZLFgWyWSxYEkzot85VszXv8ANsi81X3ndyZ5zf8AycOyda/GGOP6WWC+8D80jJfA9JFq5PDKSfel8K1Kfny8jjULS6dK5JJtW+vj1K+Wn0F/1OT89ZqRCdOKppS6ey6v6Gajleve7vZG8+FytN7OxLn1dZJqz0jPN7Jl+Vab17Ngvep/9j0bM1vHjLMM0zLI0lksgILYsgAtiyAC2CAD0dizFizY3ZLM2SwN2SzNksDdkszYsDVkszYsDVkszYsDVkszYsg1ZLM2LAtizNiwLYszYsDVkszYsBJnn99tJLU6DJp4yjB5cmGPFO+CKU1PnSfyTvmzzW/s3HQtp0+2xdPeJ0r872lpJ4Xi08p48j0+FYePE5OEv33Jk70unaV7jst4smkli0fwWOGM8UHHM8UJxlJ0urcVxLk+b5+k/f08pN9TiczenN7jZuZOWl1EcuLhx6VQnjrJLK/SpqorlzX396O/ntfTqHG5NKukoSi17b5H5LHUTj8WTj7G0V5pS5uWS/lJ8VeaZKS6fpmLeXSTydmpq+Xen5nbSZ+S7I1EVkhFy4qkn6EoJK33NLw5UuX0n6xIxW5SyWQBWrJZBYFsWSwBbFksWB6GyWZsWaGrFmbJYGrFmbJYGrFmbJYGrFmbJYGrFmWyWBqxZmyWQasWZslgasWZsWBbFmbFhVsWZsWAbJLYGDaePJp9RPPDGuCd4JQjPiUrXOUZLu8CNnb7uY3eSXc1FeVlxm6OiX4KNl/020Zf52nX+ka/FLsh/wA5r/1+L/jPccByRS9Z3+YzqPCr8Eeyfl67358f+wv4ptkJ/H1l/OIX9g90hddxfmGn59qfwT7PVSx5NWnF2uLNjab9foHz5oShKUJqpRdSXXmfpMpHlt4tBGUnkXotLuXxjnnh7Fkeas0Y7zVnECkBAAAAAFHe2SzINK1ZLJZANWSyAItizICrYsyQg1YsyLCLYsyLCrYszYAtizIsDVkszYsDVkshLANnodhRlGHTqedvmen2RrYqKTo6fn0dnGMu82omPhMfFGlmj4o7o5YotHF20fFF7aPiBpwPn1OnjJekjkeePiceTUwfK0SjxW3NFHHNyj07zqz0+3IRlGXC+Z5g82c1VCkBlAAAALAHdCwDQlgoAlkAAAACCwAIACCAgCgIAhYIAAACoAAOPI6R1efa08MnVgFhDHvVk5cn5n0x3rml8V+YBuWjWLeqcv5L8z7FvDOrpgG90dbqt6MqtJM+fHtvUZOfFQBm2j6seryy+NKwAcqUshQREKABAAB//9k="/>
          <p:cNvSpPr>
            <a:spLocks noChangeAspect="1" noChangeArrowheads="1"/>
          </p:cNvSpPr>
          <p:nvPr/>
        </p:nvSpPr>
        <p:spPr bwMode="auto">
          <a:xfrm>
            <a:off x="76517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zh-HK" altLang="en-US" sz="7200" b="0" smtClean="0">
                <a:solidFill>
                  <a:srgbClr val="FF0000"/>
                </a:solidFill>
                <a:latin typeface="+mn-ea"/>
                <a:ea typeface="+mn-ea"/>
              </a:rPr>
              <a:t>腦</a:t>
            </a:r>
            <a:r>
              <a:rPr lang="zh-HK" altLang="en-US" sz="7200" b="0">
                <a:solidFill>
                  <a:srgbClr val="FF0000"/>
                </a:solidFill>
                <a:latin typeface="+mn-ea"/>
                <a:ea typeface="+mn-ea"/>
              </a:rPr>
              <a:t>科學</a:t>
            </a:r>
          </a:p>
        </p:txBody>
      </p:sp>
      <p:sp>
        <p:nvSpPr>
          <p:cNvPr id="79875" name="文字版面配置區 2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r>
              <a:rPr lang="zh-HK" altLang="en-US" sz="2800" smtClean="0">
                <a:solidFill>
                  <a:srgbClr val="0000FF"/>
                </a:solidFill>
              </a:rPr>
              <a:t>出體經驗 </a:t>
            </a:r>
            <a:r>
              <a:rPr lang="en-US" altLang="zh-HK" sz="2800" smtClean="0">
                <a:solidFill>
                  <a:srgbClr val="0000FF"/>
                </a:solidFill>
              </a:rPr>
              <a:t>Out of body experience</a:t>
            </a:r>
            <a:endParaRPr lang="en-US" altLang="zh-TW" sz="2800" smtClean="0">
              <a:solidFill>
                <a:srgbClr val="0000FF"/>
              </a:solidFill>
            </a:endParaRPr>
          </a:p>
          <a:p>
            <a:r>
              <a:rPr lang="zh-TW" altLang="en-US" sz="2800" smtClean="0">
                <a:solidFill>
                  <a:srgbClr val="0000FF"/>
                </a:solidFill>
              </a:rPr>
              <a:t>受孕前的意識 </a:t>
            </a:r>
            <a:r>
              <a:rPr lang="en-US" altLang="zh-TW" sz="2800" smtClean="0">
                <a:solidFill>
                  <a:srgbClr val="0000FF"/>
                </a:solidFill>
              </a:rPr>
              <a:t>Consciousness before conception</a:t>
            </a:r>
          </a:p>
          <a:p>
            <a:r>
              <a:rPr lang="zh-HK" altLang="en-US" sz="2800" smtClean="0">
                <a:solidFill>
                  <a:srgbClr val="0000FF"/>
                </a:solidFill>
              </a:rPr>
              <a:t>瀕死體驗 </a:t>
            </a:r>
            <a:r>
              <a:rPr lang="en-US" altLang="zh-HK" sz="2800" smtClean="0">
                <a:solidFill>
                  <a:srgbClr val="0000FF"/>
                </a:solidFill>
              </a:rPr>
              <a:t>Near death experience</a:t>
            </a:r>
            <a:endParaRPr lang="en-US" altLang="zh-TW" sz="2800" smtClean="0">
              <a:solidFill>
                <a:srgbClr val="0000FF"/>
              </a:solidFill>
            </a:endParaRPr>
          </a:p>
          <a:p>
            <a:endParaRPr lang="en-US" altLang="zh-TW" smtClean="0"/>
          </a:p>
          <a:p>
            <a:endParaRPr lang="en-US" altLang="zh-TW" smtClean="0"/>
          </a:p>
          <a:p>
            <a:endParaRPr lang="zh-HK" altLang="en-US" smtClean="0"/>
          </a:p>
        </p:txBody>
      </p:sp>
      <p:pic>
        <p:nvPicPr>
          <p:cNvPr id="7987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221163"/>
            <a:ext cx="297656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8026400" cy="1362075"/>
          </a:xfrm>
        </p:spPr>
        <p:txBody>
          <a:bodyPr/>
          <a:lstStyle/>
          <a:p>
            <a:pPr>
              <a:defRPr/>
            </a:pPr>
            <a:r>
              <a:rPr lang="zh-TW" altLang="en-US" b="0" dirty="0" smtClean="0">
                <a:solidFill>
                  <a:srgbClr val="0000FF"/>
                </a:solidFill>
              </a:rPr>
              <a:t>腦波 </a:t>
            </a:r>
            <a:r>
              <a:rPr lang="en-US" altLang="zh-TW" b="0" dirty="0" smtClean="0">
                <a:solidFill>
                  <a:srgbClr val="0000FF"/>
                </a:solidFill>
              </a:rPr>
              <a:t>Brain</a:t>
            </a:r>
            <a:r>
              <a:rPr lang="zh-TW" altLang="en-US" b="0" dirty="0" smtClean="0">
                <a:solidFill>
                  <a:srgbClr val="0000FF"/>
                </a:solidFill>
              </a:rPr>
              <a:t> </a:t>
            </a:r>
            <a:r>
              <a:rPr lang="en-US" altLang="zh-TW" b="0" dirty="0" smtClean="0">
                <a:solidFill>
                  <a:srgbClr val="0000FF"/>
                </a:solidFill>
              </a:rPr>
              <a:t>wave</a:t>
            </a:r>
            <a:br>
              <a:rPr lang="en-US" altLang="zh-TW" b="0" dirty="0" smtClean="0">
                <a:solidFill>
                  <a:srgbClr val="0000FF"/>
                </a:solidFill>
              </a:rPr>
            </a:br>
            <a:r>
              <a:rPr lang="zh-TW" altLang="en-US" sz="3600" b="0" dirty="0">
                <a:solidFill>
                  <a:srgbClr val="00B050"/>
                </a:solidFill>
              </a:rPr>
              <a:t>瀕死經驗、出體經驗、禪定經驗</a:t>
            </a:r>
            <a:r>
              <a:rPr lang="zh-HK" altLang="en-US" dirty="0">
                <a:solidFill>
                  <a:srgbClr val="00B050"/>
                </a:solidFill>
              </a:rPr>
              <a:t/>
            </a:r>
            <a:br>
              <a:rPr lang="zh-HK" altLang="en-US" dirty="0">
                <a:solidFill>
                  <a:srgbClr val="00B050"/>
                </a:solidFill>
              </a:rPr>
            </a:br>
            <a:r>
              <a:rPr lang="en-US" altLang="zh-TW" b="0" dirty="0" smtClean="0">
                <a:solidFill>
                  <a:srgbClr val="0000FF"/>
                </a:solidFill>
              </a:rPr>
              <a:t/>
            </a:r>
            <a:br>
              <a:rPr lang="en-US" altLang="zh-TW" b="0" dirty="0" smtClean="0">
                <a:solidFill>
                  <a:srgbClr val="0000FF"/>
                </a:solidFill>
              </a:rPr>
            </a:br>
            <a:r>
              <a:rPr lang="zh-HK" altLang="en-US" sz="3600" dirty="0"/>
              <a:t/>
            </a:r>
            <a:br>
              <a:rPr lang="zh-HK" altLang="en-US" sz="3600" dirty="0"/>
            </a:br>
            <a:endParaRPr lang="zh-HK" altLang="en-US" sz="3600" dirty="0"/>
          </a:p>
        </p:txBody>
      </p:sp>
      <p:sp>
        <p:nvSpPr>
          <p:cNvPr id="80899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8097837" cy="1500187"/>
          </a:xfrm>
        </p:spPr>
        <p:txBody>
          <a:bodyPr/>
          <a:lstStyle/>
          <a:p>
            <a:endParaRPr lang="en-US" altLang="zh-TW" sz="1800" smtClean="0"/>
          </a:p>
          <a:p>
            <a:endParaRPr lang="en-US" altLang="zh-TW" sz="1800" smtClean="0"/>
          </a:p>
          <a:p>
            <a:r>
              <a:rPr lang="en-US" altLang="zh-TW" sz="1400" smtClean="0">
                <a:solidFill>
                  <a:srgbClr val="CC3300"/>
                </a:solidFill>
              </a:rPr>
              <a:t>γ</a:t>
            </a:r>
            <a:r>
              <a:rPr lang="zh-TW" altLang="en-US" sz="1400" smtClean="0">
                <a:solidFill>
                  <a:srgbClr val="CC3300"/>
                </a:solidFill>
              </a:rPr>
              <a:t>波</a:t>
            </a:r>
            <a:r>
              <a:rPr lang="en-US" altLang="zh-TW" sz="1400" smtClean="0">
                <a:solidFill>
                  <a:srgbClr val="CC3300"/>
                </a:solidFill>
              </a:rPr>
              <a:t>(gamma 21Hz</a:t>
            </a:r>
            <a:r>
              <a:rPr lang="zh-TW" altLang="en-US" sz="1400" smtClean="0">
                <a:solidFill>
                  <a:srgbClr val="CC3300"/>
                </a:solidFill>
              </a:rPr>
              <a:t>以上</a:t>
            </a:r>
            <a:r>
              <a:rPr lang="en-US" altLang="zh-TW" sz="1400" smtClean="0">
                <a:solidFill>
                  <a:srgbClr val="CC3300"/>
                </a:solidFill>
              </a:rPr>
              <a:t>):</a:t>
            </a:r>
            <a:r>
              <a:rPr lang="zh-TW" altLang="en-US" sz="1400" smtClean="0">
                <a:solidFill>
                  <a:srgbClr val="CC3300"/>
                </a:solidFill>
              </a:rPr>
              <a:t>即腦細胞共振，與注意力集中、情緒控制、新洞見有關（瀕死經驗／冥想</a:t>
            </a:r>
            <a:r>
              <a:rPr lang="en-US" altLang="zh-TW" sz="1400" smtClean="0">
                <a:solidFill>
                  <a:srgbClr val="CC3300"/>
                </a:solidFill>
              </a:rPr>
              <a:t>)</a:t>
            </a:r>
          </a:p>
          <a:p>
            <a:r>
              <a:rPr lang="en-US" altLang="zh-TW" sz="1400" smtClean="0">
                <a:solidFill>
                  <a:srgbClr val="CC3300"/>
                </a:solidFill>
              </a:rPr>
              <a:t>β</a:t>
            </a:r>
            <a:r>
              <a:rPr lang="zh-TW" altLang="en-US" sz="1400" smtClean="0">
                <a:solidFill>
                  <a:srgbClr val="CC3300"/>
                </a:solidFill>
              </a:rPr>
              <a:t>波</a:t>
            </a:r>
            <a:r>
              <a:rPr lang="en-US" altLang="zh-TW" sz="1400" smtClean="0">
                <a:solidFill>
                  <a:srgbClr val="CC3300"/>
                </a:solidFill>
              </a:rPr>
              <a:t>(beta 14-20Hz)</a:t>
            </a:r>
            <a:r>
              <a:rPr lang="zh-TW" altLang="en-US" sz="1400" smtClean="0">
                <a:solidFill>
                  <a:srgbClr val="CC3300"/>
                </a:solidFill>
              </a:rPr>
              <a:t>在日常清醒時出現 </a:t>
            </a:r>
            <a:endParaRPr lang="en-US" altLang="zh-TW" sz="1400" smtClean="0">
              <a:solidFill>
                <a:srgbClr val="CC3300"/>
              </a:solidFill>
            </a:endParaRPr>
          </a:p>
          <a:p>
            <a:r>
              <a:rPr lang="en-US" altLang="zh-TW" sz="1400" smtClean="0">
                <a:solidFill>
                  <a:srgbClr val="CC3300"/>
                </a:solidFill>
              </a:rPr>
              <a:t>α</a:t>
            </a:r>
            <a:r>
              <a:rPr lang="zh-TW" altLang="en-US" sz="1400" smtClean="0">
                <a:solidFill>
                  <a:srgbClr val="CC3300"/>
                </a:solidFill>
              </a:rPr>
              <a:t>波</a:t>
            </a:r>
            <a:r>
              <a:rPr lang="en-US" altLang="zh-TW" sz="1400" smtClean="0">
                <a:solidFill>
                  <a:srgbClr val="CC3300"/>
                </a:solidFill>
              </a:rPr>
              <a:t>(alpha 8-13Hz)</a:t>
            </a:r>
            <a:r>
              <a:rPr lang="zh-TW" altLang="en-US" sz="1400" smtClean="0">
                <a:solidFill>
                  <a:srgbClr val="CC3300"/>
                </a:solidFill>
              </a:rPr>
              <a:t>在放鬆、冥想下呈現 </a:t>
            </a:r>
            <a:endParaRPr lang="en-US" altLang="zh-TW" sz="1400" smtClean="0">
              <a:solidFill>
                <a:srgbClr val="CC3300"/>
              </a:solidFill>
            </a:endParaRPr>
          </a:p>
          <a:p>
            <a:r>
              <a:rPr lang="en-US" altLang="zh-TW" sz="1400" smtClean="0">
                <a:solidFill>
                  <a:srgbClr val="CC3300"/>
                </a:solidFill>
              </a:rPr>
              <a:t>θ</a:t>
            </a:r>
            <a:r>
              <a:rPr lang="zh-TW" altLang="en-US" sz="1400" smtClean="0">
                <a:solidFill>
                  <a:srgbClr val="CC3300"/>
                </a:solidFill>
              </a:rPr>
              <a:t>波</a:t>
            </a:r>
            <a:r>
              <a:rPr lang="en-US" altLang="zh-TW" sz="1400" smtClean="0">
                <a:solidFill>
                  <a:srgbClr val="CC3300"/>
                </a:solidFill>
              </a:rPr>
              <a:t>(theta 4-7 Hz)</a:t>
            </a:r>
            <a:r>
              <a:rPr lang="zh-TW" altLang="en-US" sz="1400" smtClean="0">
                <a:solidFill>
                  <a:srgbClr val="CC3300"/>
                </a:solidFill>
              </a:rPr>
              <a:t>淺睡或半夢半醒狀態</a:t>
            </a:r>
            <a:endParaRPr lang="en-US" altLang="zh-TW" sz="1400" smtClean="0">
              <a:solidFill>
                <a:srgbClr val="CC3300"/>
              </a:solidFill>
            </a:endParaRPr>
          </a:p>
          <a:p>
            <a:r>
              <a:rPr lang="en-US" altLang="zh-TW" sz="1400" smtClean="0">
                <a:solidFill>
                  <a:srgbClr val="CC3300"/>
                </a:solidFill>
              </a:rPr>
              <a:t>δ</a:t>
            </a:r>
            <a:r>
              <a:rPr lang="zh-TW" altLang="en-US" sz="1400" smtClean="0">
                <a:solidFill>
                  <a:srgbClr val="CC3300"/>
                </a:solidFill>
              </a:rPr>
              <a:t>波</a:t>
            </a:r>
            <a:r>
              <a:rPr lang="en-US" altLang="zh-TW" sz="1400" smtClean="0">
                <a:solidFill>
                  <a:srgbClr val="CC3300"/>
                </a:solidFill>
              </a:rPr>
              <a:t>(delta 0.4-3.5Hz)</a:t>
            </a:r>
            <a:r>
              <a:rPr lang="zh-HK" altLang="en-US" sz="1400" smtClean="0">
                <a:solidFill>
                  <a:srgbClr val="CC3300"/>
                </a:solidFill>
              </a:rPr>
              <a:t>熟睡中</a:t>
            </a:r>
          </a:p>
        </p:txBody>
      </p:sp>
      <p:pic>
        <p:nvPicPr>
          <p:cNvPr id="8090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549275"/>
            <a:ext cx="2400300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631825"/>
            <a:ext cx="2011362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標題 1"/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 algn="ctr" eaLnBrk="1" hangingPunct="1">
              <a:defRPr/>
            </a:pPr>
            <a:r>
              <a:rPr lang="zh-TW" altLang="en-US" sz="6600" b="0" dirty="0" smtClean="0">
                <a:solidFill>
                  <a:srgbClr val="FF0000"/>
                </a:solidFill>
                <a:latin typeface="+mn-ea"/>
                <a:ea typeface="+mn-ea"/>
              </a:rPr>
              <a:t>禪定的科學研究</a:t>
            </a:r>
          </a:p>
        </p:txBody>
      </p:sp>
      <p:sp>
        <p:nvSpPr>
          <p:cNvPr id="81923" name="內容版面配置區 2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pPr algn="just" eaLnBrk="1" hangingPunct="1"/>
            <a:r>
              <a:rPr lang="zh-TW" altLang="zh-TW" sz="2400" smtClean="0">
                <a:solidFill>
                  <a:srgbClr val="0000FF"/>
                </a:solidFill>
              </a:rPr>
              <a:t>腦成像技術，例如</a:t>
            </a:r>
            <a:r>
              <a:rPr lang="en-GB" altLang="zh-TW" sz="2400" smtClean="0">
                <a:solidFill>
                  <a:srgbClr val="0000FF"/>
                </a:solidFill>
              </a:rPr>
              <a:t> f MRI</a:t>
            </a:r>
            <a:r>
              <a:rPr lang="zh-TW" altLang="zh-TW" sz="2400" smtClean="0">
                <a:solidFill>
                  <a:srgbClr val="0000FF"/>
                </a:solidFill>
              </a:rPr>
              <a:t>，</a:t>
            </a:r>
            <a:r>
              <a:rPr lang="en-GB" altLang="zh-TW" sz="2400" smtClean="0">
                <a:solidFill>
                  <a:srgbClr val="0000FF"/>
                </a:solidFill>
              </a:rPr>
              <a:t>PET</a:t>
            </a:r>
            <a:r>
              <a:rPr lang="zh-TW" altLang="zh-TW" sz="2400" smtClean="0">
                <a:solidFill>
                  <a:srgbClr val="0000FF"/>
                </a:solidFill>
              </a:rPr>
              <a:t>，</a:t>
            </a:r>
            <a:r>
              <a:rPr lang="en-GB" altLang="zh-TW" sz="2400" smtClean="0">
                <a:solidFill>
                  <a:srgbClr val="0000FF"/>
                </a:solidFill>
              </a:rPr>
              <a:t>SPECT </a:t>
            </a:r>
            <a:r>
              <a:rPr lang="zh-TW" altLang="zh-TW" sz="2400" smtClean="0">
                <a:solidFill>
                  <a:srgbClr val="0000FF"/>
                </a:solidFill>
              </a:rPr>
              <a:t>証明通過</a:t>
            </a:r>
            <a:r>
              <a:rPr lang="zh-TW" altLang="en-US" sz="2400" smtClean="0">
                <a:solidFill>
                  <a:srgbClr val="0000FF"/>
                </a:solidFill>
              </a:rPr>
              <a:t>禪</a:t>
            </a:r>
            <a:r>
              <a:rPr lang="zh-TW" altLang="zh-TW" sz="2400" smtClean="0">
                <a:solidFill>
                  <a:srgbClr val="0000FF"/>
                </a:solidFill>
              </a:rPr>
              <a:t>坐可以改變大腦結構和功能</a:t>
            </a:r>
            <a:r>
              <a:rPr lang="zh-TW" altLang="en-US" sz="2400" smtClean="0">
                <a:solidFill>
                  <a:srgbClr val="0000FF"/>
                </a:solidFill>
              </a:rPr>
              <a:t>　</a:t>
            </a:r>
            <a:r>
              <a:rPr lang="en-GB" altLang="zh-TW" sz="2400" smtClean="0">
                <a:solidFill>
                  <a:srgbClr val="0000FF"/>
                </a:solidFill>
              </a:rPr>
              <a:t>(Chen et al., 2015; Coghlan, 2013; Fox et al., 2014; Grant et al, 2013; Hasenkamp et al., 2012; Kemmer et al., 2015; Kozasa et al., 2012; Luders et al., 2012; Saatcioglu, 2013; Sitaram, 2016; Thomas &amp; Rao, 2016)</a:t>
            </a:r>
            <a:endParaRPr lang="zh-TW" altLang="en-US" sz="2400" smtClean="0">
              <a:solidFill>
                <a:srgbClr val="0000FF"/>
              </a:solidFill>
            </a:endParaRPr>
          </a:p>
        </p:txBody>
      </p:sp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260350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標題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zh-TW" altLang="en-US" sz="6600" dirty="0" smtClean="0">
                <a:solidFill>
                  <a:srgbClr val="0000FF"/>
                </a:solidFill>
                <a:latin typeface="+mn-ea"/>
                <a:ea typeface="+mn-ea"/>
              </a:rPr>
              <a:t>禪定的科學研究</a:t>
            </a:r>
          </a:p>
        </p:txBody>
      </p:sp>
      <p:sp>
        <p:nvSpPr>
          <p:cNvPr id="11267" name="內容版面配置區 2"/>
          <p:cNvSpPr>
            <a:spLocks noGrp="1"/>
          </p:cNvSpPr>
          <p:nvPr>
            <p:ph idx="1"/>
          </p:nvPr>
        </p:nvSpPr>
        <p:spPr>
          <a:xfrm>
            <a:off x="468313" y="1412875"/>
            <a:ext cx="8229600" cy="4389438"/>
          </a:xfrm>
        </p:spPr>
        <p:txBody>
          <a:bodyPr/>
          <a:lstStyle/>
          <a:p>
            <a:pPr eaLnBrk="1" hangingPunct="1"/>
            <a:endParaRPr lang="en-US" altLang="zh-TW" sz="2000" smtClean="0">
              <a:solidFill>
                <a:srgbClr val="00823B"/>
              </a:solidFill>
            </a:endParaRPr>
          </a:p>
          <a:p>
            <a:pPr eaLnBrk="1" hangingPunct="1"/>
            <a:r>
              <a:rPr lang="zh-TW" altLang="en-US" sz="2000" smtClean="0">
                <a:solidFill>
                  <a:srgbClr val="00823B"/>
                </a:solidFill>
              </a:rPr>
              <a:t>影響生長因子、細胞因子、端粒</a:t>
            </a:r>
            <a:endParaRPr lang="en-US" altLang="zh-TW" sz="2000" smtClean="0">
              <a:solidFill>
                <a:srgbClr val="00823B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US" altLang="zh-TW" sz="2000" smtClean="0">
                <a:solidFill>
                  <a:srgbClr val="00823B"/>
                </a:solidFill>
              </a:rPr>
              <a:t>	Hoge et al., 2013</a:t>
            </a:r>
            <a:r>
              <a:rPr lang="zh-TW" altLang="en-US" sz="2000" smtClean="0">
                <a:solidFill>
                  <a:srgbClr val="00823B"/>
                </a:solidFill>
              </a:rPr>
              <a:t>：</a:t>
            </a:r>
            <a:r>
              <a:rPr lang="en-US" altLang="zh-TW" sz="2000" smtClean="0">
                <a:solidFill>
                  <a:srgbClr val="00823B"/>
                </a:solidFill>
              </a:rPr>
              <a:t>Loving-Kindness Meditation 	practice 	associated with longer telomeres in women. Schutte et al., 	2014)</a:t>
            </a:r>
          </a:p>
          <a:p>
            <a:pPr eaLnBrk="1" hangingPunct="1"/>
            <a:r>
              <a:rPr lang="zh-TW" altLang="en-US" sz="2000" smtClean="0">
                <a:solidFill>
                  <a:srgbClr val="684F00"/>
                </a:solidFill>
              </a:rPr>
              <a:t>改善免疫系統（</a:t>
            </a:r>
            <a:r>
              <a:rPr lang="en-US" altLang="zh-TW" sz="2000" smtClean="0">
                <a:solidFill>
                  <a:srgbClr val="684F00"/>
                </a:solidFill>
              </a:rPr>
              <a:t>Black &amp; Slavich, 2016)</a:t>
            </a:r>
          </a:p>
          <a:p>
            <a:pPr eaLnBrk="1" hangingPunct="1"/>
            <a:r>
              <a:rPr lang="zh-TW" altLang="en-US" sz="2000" smtClean="0">
                <a:solidFill>
                  <a:srgbClr val="00823B"/>
                </a:solidFill>
              </a:rPr>
              <a:t>增加疫苗抗體 </a:t>
            </a:r>
            <a:r>
              <a:rPr lang="en-US" altLang="zh-TW" sz="2000" smtClean="0">
                <a:solidFill>
                  <a:srgbClr val="00823B"/>
                </a:solidFill>
              </a:rPr>
              <a:t>(Fortney, 2010)</a:t>
            </a:r>
          </a:p>
          <a:p>
            <a:pPr eaLnBrk="1" hangingPunct="1"/>
            <a:r>
              <a:rPr lang="zh-TW" altLang="zh-TW" sz="2000" smtClean="0">
                <a:solidFill>
                  <a:srgbClr val="684F00"/>
                </a:solidFill>
              </a:rPr>
              <a:t>影響神經遞質</a:t>
            </a:r>
            <a:r>
              <a:rPr lang="en-US" altLang="zh-TW" sz="2000" smtClean="0">
                <a:solidFill>
                  <a:srgbClr val="684F00"/>
                </a:solidFill>
              </a:rPr>
              <a:t>(</a:t>
            </a:r>
            <a:r>
              <a:rPr lang="zh-TW" altLang="zh-TW" sz="2000" smtClean="0">
                <a:solidFill>
                  <a:srgbClr val="684F00"/>
                </a:solidFill>
              </a:rPr>
              <a:t>腦內啡、 多巴胺、 血清素、 氨基丁酸等</a:t>
            </a:r>
            <a:r>
              <a:rPr lang="en-US" altLang="zh-TW" sz="2000" smtClean="0">
                <a:solidFill>
                  <a:srgbClr val="684F00"/>
                </a:solidFill>
              </a:rPr>
              <a:t>)</a:t>
            </a:r>
            <a:r>
              <a:rPr lang="zh-TW" altLang="en-US" sz="2000" smtClean="0">
                <a:solidFill>
                  <a:srgbClr val="684F00"/>
                </a:solidFill>
              </a:rPr>
              <a:t>和大腦功能</a:t>
            </a:r>
            <a:r>
              <a:rPr lang="en-US" altLang="zh-TW" sz="2000" smtClean="0">
                <a:solidFill>
                  <a:srgbClr val="684F00"/>
                </a:solidFill>
              </a:rPr>
              <a:t>	(Arita et al., 2011; Dexter &amp; Oropall, 2015; Ding et al., 2015; 	Gard</a:t>
            </a:r>
            <a:r>
              <a:rPr lang="zh-TW" altLang="en-US" sz="2000" smtClean="0">
                <a:solidFill>
                  <a:srgbClr val="684F00"/>
                </a:solidFill>
              </a:rPr>
              <a:t> </a:t>
            </a:r>
            <a:r>
              <a:rPr lang="en-US" altLang="zh-TW" sz="2000" smtClean="0">
                <a:solidFill>
                  <a:srgbClr val="684F00"/>
                </a:solidFill>
              </a:rPr>
              <a:t>et</a:t>
            </a:r>
            <a:r>
              <a:rPr lang="zh-TW" altLang="en-US" sz="2000" smtClean="0">
                <a:solidFill>
                  <a:srgbClr val="684F00"/>
                </a:solidFill>
              </a:rPr>
              <a:t> </a:t>
            </a:r>
            <a:r>
              <a:rPr lang="en-US" altLang="zh-TW" sz="2000" smtClean="0">
                <a:solidFill>
                  <a:srgbClr val="684F00"/>
                </a:solidFill>
              </a:rPr>
              <a:t>al.,</a:t>
            </a:r>
            <a:r>
              <a:rPr lang="zh-TW" altLang="en-US" sz="2000" smtClean="0">
                <a:solidFill>
                  <a:srgbClr val="684F00"/>
                </a:solidFill>
              </a:rPr>
              <a:t> </a:t>
            </a:r>
            <a:r>
              <a:rPr lang="en-US" altLang="zh-TW" sz="2000" smtClean="0">
                <a:solidFill>
                  <a:srgbClr val="684F00"/>
                </a:solidFill>
              </a:rPr>
              <a:t>2015;</a:t>
            </a:r>
            <a:r>
              <a:rPr lang="zh-TW" altLang="en-US" sz="2000" smtClean="0">
                <a:solidFill>
                  <a:srgbClr val="684F00"/>
                </a:solidFill>
              </a:rPr>
              <a:t> </a:t>
            </a:r>
            <a:r>
              <a:rPr lang="en-US" altLang="zh-TW" sz="2000" smtClean="0">
                <a:solidFill>
                  <a:srgbClr val="684F00"/>
                </a:solidFill>
              </a:rPr>
              <a:t>Jindal et al., 2013; Singh et al., 2015; Tang et 	al., 2015 )</a:t>
            </a:r>
          </a:p>
          <a:p>
            <a:pPr eaLnBrk="1" hangingPunct="1"/>
            <a:r>
              <a:rPr lang="zh-TW" altLang="en-US" sz="2000" smtClean="0">
                <a:solidFill>
                  <a:srgbClr val="00823B"/>
                </a:solidFill>
              </a:rPr>
              <a:t>禪定對心電圖的影響</a:t>
            </a:r>
            <a:r>
              <a:rPr lang="en-US" altLang="zh-TW" sz="2000" smtClean="0">
                <a:solidFill>
                  <a:srgbClr val="00823B"/>
                </a:solidFill>
              </a:rPr>
              <a:t> (Ghosh &amp; Bhaduri, 2016)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FF0000"/>
                </a:solidFill>
              </a:rPr>
              <a:t>生老病死</a:t>
            </a:r>
            <a:endParaRPr lang="zh-HK" altLang="en-US" smtClean="0">
              <a:solidFill>
                <a:srgbClr val="FF0000"/>
              </a:solidFill>
            </a:endParaRPr>
          </a:p>
        </p:txBody>
      </p:sp>
      <p:sp>
        <p:nvSpPr>
          <p:cNvPr id="10243" name="副標題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sz="4400" smtClean="0">
                <a:solidFill>
                  <a:srgbClr val="0000FF"/>
                </a:solidFill>
              </a:rPr>
              <a:t>醫學與佛教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1514475"/>
            <a:ext cx="3094037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標題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zh-TW" altLang="en-US" sz="6600" dirty="0" smtClean="0">
                <a:solidFill>
                  <a:srgbClr val="0000FF"/>
                </a:solidFill>
                <a:latin typeface="+mn-ea"/>
                <a:ea typeface="+mn-ea"/>
              </a:rPr>
              <a:t>禪定的科學研究</a:t>
            </a:r>
          </a:p>
        </p:txBody>
      </p:sp>
      <p:sp>
        <p:nvSpPr>
          <p:cNvPr id="83971" name="內容版面配置區 2"/>
          <p:cNvSpPr>
            <a:spLocks noGrp="1"/>
          </p:cNvSpPr>
          <p:nvPr>
            <p:ph idx="1"/>
          </p:nvPr>
        </p:nvSpPr>
        <p:spPr>
          <a:xfrm>
            <a:off x="468313" y="1412875"/>
            <a:ext cx="8229600" cy="4389438"/>
          </a:xfrm>
        </p:spPr>
        <p:txBody>
          <a:bodyPr/>
          <a:lstStyle/>
          <a:p>
            <a:pPr eaLnBrk="1" hangingPunct="1"/>
            <a:endParaRPr lang="en-US" altLang="zh-TW" sz="2000" smtClean="0">
              <a:solidFill>
                <a:srgbClr val="00823B"/>
              </a:solidFill>
            </a:endParaRPr>
          </a:p>
          <a:p>
            <a:pPr eaLnBrk="1" hangingPunct="1"/>
            <a:r>
              <a:rPr lang="en-US" altLang="zh-TW" sz="2000" smtClean="0">
                <a:solidFill>
                  <a:srgbClr val="00823B"/>
                </a:solidFill>
              </a:rPr>
              <a:t>Davidson et al. (2013). Alterations in Brain and Immune Function Produced by Mindfulness Meditation. (increases in left-sided anterior brain electrical activation &amp; increases in antibody titers to influenza vaccine)</a:t>
            </a:r>
          </a:p>
          <a:p>
            <a:pPr eaLnBrk="1" hangingPunct="1"/>
            <a:r>
              <a:rPr lang="en-US" altLang="zh-TW" sz="2000" smtClean="0">
                <a:solidFill>
                  <a:srgbClr val="684F00"/>
                </a:solidFill>
              </a:rPr>
              <a:t>Ding et al. (2015).  Short-term meditation modulates brain activity of insight evoked with solution cue. Soc Cogn Affect Neurosci, 10(1), 43-49.</a:t>
            </a:r>
          </a:p>
          <a:p>
            <a:pPr eaLnBrk="1" hangingPunct="1"/>
            <a:r>
              <a:rPr lang="en-US" altLang="zh-TW" sz="2000" smtClean="0">
                <a:solidFill>
                  <a:srgbClr val="00823B"/>
                </a:solidFill>
              </a:rPr>
              <a:t>Bernardi et al. (2015).  Disentangling the role of breathing in the cardiovascular response to meditation. (hypometabolic state linked to the meditation per se: mantra meditation vs body-scan meditation) Brain, Behavior &amp; Immunity, 49, e47.</a:t>
            </a:r>
          </a:p>
          <a:p>
            <a:pPr eaLnBrk="1" hangingPunct="1"/>
            <a:endParaRPr lang="en-US" altLang="zh-TW" sz="2400" smtClean="0">
              <a:solidFill>
                <a:srgbClr val="00823B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6" descr="ANd9GcTiFPRmzVdbAjop66zNE90JyfHnaMpDdg5hpJ5Ih9ITFuv4WQt6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3789363"/>
            <a:ext cx="1368425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標題 3"/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6600" b="0" smtClean="0">
                <a:solidFill>
                  <a:srgbClr val="FF0000"/>
                </a:solidFill>
                <a:latin typeface="新細明體" pitchFamily="18" charset="-120"/>
              </a:rPr>
              <a:t>禪修與情緒治療</a:t>
            </a:r>
          </a:p>
        </p:txBody>
      </p:sp>
      <p:sp>
        <p:nvSpPr>
          <p:cNvPr id="84996" name="副標題 4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pPr algn="ctr" eaLnBrk="1" hangingPunct="1"/>
            <a:r>
              <a:rPr lang="zh-TW" altLang="en-US" sz="3600" smtClean="0">
                <a:solidFill>
                  <a:schemeClr val="bg2"/>
                </a:solidFill>
              </a:rPr>
              <a:t>情緒自覺：</a:t>
            </a:r>
            <a:r>
              <a:rPr lang="zh-TW" altLang="en-US" sz="3600" smtClean="0">
                <a:solidFill>
                  <a:srgbClr val="FF0000"/>
                </a:solidFill>
              </a:rPr>
              <a:t>正念、正定</a:t>
            </a:r>
            <a:endParaRPr lang="en-US" altLang="zh-TW" sz="3600" smtClean="0">
              <a:solidFill>
                <a:srgbClr val="FF0000"/>
              </a:solidFill>
            </a:endParaRPr>
          </a:p>
          <a:p>
            <a:pPr algn="ctr" eaLnBrk="1" hangingPunct="1"/>
            <a:r>
              <a:rPr lang="zh-TW" altLang="en-US" sz="3600" smtClean="0">
                <a:solidFill>
                  <a:schemeClr val="bg2"/>
                </a:solidFill>
              </a:rPr>
              <a:t>情緒轉化：</a:t>
            </a:r>
            <a:r>
              <a:rPr lang="zh-TW" altLang="en-US" sz="3600" smtClean="0">
                <a:solidFill>
                  <a:srgbClr val="FF0000"/>
                </a:solidFill>
              </a:rPr>
              <a:t>正見、正思</a:t>
            </a:r>
          </a:p>
        </p:txBody>
      </p:sp>
      <p:sp>
        <p:nvSpPr>
          <p:cNvPr id="84997" name="投影片編號版面配置區 1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291D303E-60CB-4D0C-8D40-1D2DAB2B3852}" type="slidenum">
              <a:rPr kumimoji="0" lang="zh-TW" altLang="en-US" sz="1200">
                <a:solidFill>
                  <a:schemeClr val="tx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81</a:t>
            </a:fld>
            <a:endParaRPr kumimoji="0" lang="en-US" altLang="zh-TW" sz="12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標題 2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775" cy="2344738"/>
          </a:xfrm>
        </p:spPr>
        <p:txBody>
          <a:bodyPr/>
          <a:lstStyle/>
          <a:p>
            <a:pPr algn="ctr"/>
            <a:r>
              <a:rPr lang="zh-TW" altLang="en-US" sz="6600" smtClean="0">
                <a:solidFill>
                  <a:srgbClr val="FF0000"/>
                </a:solidFill>
                <a:latin typeface="新細明體" pitchFamily="18" charset="-120"/>
              </a:rPr>
              <a:t>慧</a:t>
            </a:r>
            <a:endParaRPr lang="zh-HK" altLang="en-US" sz="6600" smtClean="0">
              <a:solidFill>
                <a:srgbClr val="FF0000"/>
              </a:solidFill>
              <a:latin typeface="新細明體" pitchFamily="18" charset="-120"/>
            </a:endParaRPr>
          </a:p>
        </p:txBody>
      </p:sp>
      <p:sp>
        <p:nvSpPr>
          <p:cNvPr id="86020" name="投影片編號版面配置區 3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628075D0-0153-48A1-9A3D-9254FBCB611C}" type="slidenum">
              <a:rPr kumimoji="0" lang="zh-TW" altLang="en-US" sz="1200">
                <a:solidFill>
                  <a:srgbClr val="D1EAEE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82</a:t>
            </a:fld>
            <a:endParaRPr kumimoji="0" lang="en-US" altLang="zh-TW" sz="1200">
              <a:solidFill>
                <a:srgbClr val="D1EAEE"/>
              </a:solidFill>
            </a:endParaRPr>
          </a:p>
        </p:txBody>
      </p:sp>
      <p:pic>
        <p:nvPicPr>
          <p:cNvPr id="86021" name="Picture 7" descr="C:\Users\user\Dropbox\Photos\佛教圖片\身心禪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516563"/>
            <a:ext cx="123825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563938" y="333375"/>
            <a:ext cx="1584325" cy="792163"/>
          </a:xfrm>
        </p:spPr>
        <p:txBody>
          <a:bodyPr/>
          <a:lstStyle/>
          <a:p>
            <a:pPr algn="ctr"/>
            <a:r>
              <a:rPr lang="zh-TW" altLang="en-US" sz="4800" smtClean="0">
                <a:solidFill>
                  <a:srgbClr val="FF0066"/>
                </a:solidFill>
              </a:rPr>
              <a:t>智慧</a:t>
            </a:r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827088" y="1628775"/>
            <a:ext cx="6335712" cy="15113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zh-HK" sz="1800">
              <a:solidFill>
                <a:schemeClr val="tx1"/>
              </a:solidFill>
            </a:endParaRP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1547813" y="2852738"/>
            <a:ext cx="6335712" cy="1511300"/>
          </a:xfrm>
          <a:prstGeom prst="rect">
            <a:avLst/>
          </a:prstGeom>
          <a:solidFill>
            <a:srgbClr val="FF99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zh-HK" sz="1800">
              <a:solidFill>
                <a:schemeClr val="tx1"/>
              </a:solidFill>
            </a:endParaRPr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1116013" y="1700213"/>
            <a:ext cx="539908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3200">
                <a:solidFill>
                  <a:schemeClr val="tx1"/>
                </a:solidFill>
              </a:rPr>
              <a:t>		</a:t>
            </a:r>
            <a:r>
              <a:rPr lang="zh-TW" altLang="en-US" sz="2800">
                <a:solidFill>
                  <a:srgbClr val="0000FF"/>
                </a:solidFill>
              </a:rPr>
              <a:t>智商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800">
                <a:solidFill>
                  <a:srgbClr val="0000FF"/>
                </a:solidFill>
              </a:rPr>
              <a:t>INTELLIGENCE QUOTIENT (IQ)</a:t>
            </a:r>
          </a:p>
        </p:txBody>
      </p:sp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1763713" y="3068638"/>
            <a:ext cx="57943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800">
                <a:solidFill>
                  <a:srgbClr val="0000FF"/>
                </a:solidFill>
              </a:rPr>
              <a:t>		</a:t>
            </a:r>
            <a:r>
              <a:rPr lang="zh-TW" altLang="en-US" sz="2800">
                <a:solidFill>
                  <a:srgbClr val="008000"/>
                </a:solidFill>
              </a:rPr>
              <a:t>情緒智商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800">
                <a:solidFill>
                  <a:srgbClr val="008000"/>
                </a:solidFill>
              </a:rPr>
              <a:t>EMOTIONAL INTELLIGENCE (EQ)</a:t>
            </a:r>
          </a:p>
        </p:txBody>
      </p:sp>
      <p:sp>
        <p:nvSpPr>
          <p:cNvPr id="87047" name="Rectangle 7"/>
          <p:cNvSpPr>
            <a:spLocks noChangeArrowheads="1"/>
          </p:cNvSpPr>
          <p:nvPr>
            <p:ph type="subTitle" idx="4294967295"/>
          </p:nvPr>
        </p:nvSpPr>
        <p:spPr>
          <a:xfrm>
            <a:off x="2268538" y="4076700"/>
            <a:ext cx="6400800" cy="1296988"/>
          </a:xfrm>
          <a:solidFill>
            <a:schemeClr val="bg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zh-TW" altLang="en-US" sz="3200" smtClean="0">
                <a:solidFill>
                  <a:srgbClr val="993300"/>
                </a:solidFill>
              </a:rPr>
              <a:t>般若</a:t>
            </a:r>
          </a:p>
          <a:p>
            <a:pPr marL="0" indent="0" algn="ctr">
              <a:buFont typeface="Wingdings" pitchFamily="2" charset="2"/>
              <a:buNone/>
            </a:pPr>
            <a:r>
              <a:rPr lang="en-US" altLang="zh-TW" sz="3200" smtClean="0">
                <a:solidFill>
                  <a:srgbClr val="993300"/>
                </a:solidFill>
              </a:rPr>
              <a:t>PRAJNA (PQ)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 smtClean="0">
                <a:solidFill>
                  <a:srgbClr val="FF0066"/>
                </a:solidFill>
              </a:rPr>
              <a:t>般若　</a:t>
            </a:r>
            <a:r>
              <a:rPr lang="en-US" altLang="zh-TW" sz="4800" smtClean="0">
                <a:solidFill>
                  <a:srgbClr val="FF0066"/>
                </a:solidFill>
              </a:rPr>
              <a:t>PRAJNA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2276475"/>
            <a:ext cx="7772400" cy="3124200"/>
          </a:xfrm>
        </p:spPr>
        <p:txBody>
          <a:bodyPr/>
          <a:lstStyle/>
          <a:p>
            <a:r>
              <a:rPr lang="zh-TW" altLang="en-US" smtClean="0">
                <a:solidFill>
                  <a:srgbClr val="0000FF"/>
                </a:solidFill>
              </a:rPr>
              <a:t>般若是音譯，梵文作 </a:t>
            </a:r>
            <a:r>
              <a:rPr lang="en-US" altLang="zh-TW" smtClean="0">
                <a:solidFill>
                  <a:srgbClr val="0000FF"/>
                </a:solidFill>
              </a:rPr>
              <a:t>prajna, pra </a:t>
            </a:r>
            <a:r>
              <a:rPr lang="zh-TW" altLang="en-US" smtClean="0">
                <a:solidFill>
                  <a:srgbClr val="0000FF"/>
                </a:solidFill>
              </a:rPr>
              <a:t>是前置詞，有前面、最勝或非常的意思，</a:t>
            </a:r>
            <a:r>
              <a:rPr lang="en-US" altLang="zh-TW" smtClean="0">
                <a:solidFill>
                  <a:srgbClr val="0000FF"/>
                </a:solidFill>
              </a:rPr>
              <a:t>jna</a:t>
            </a:r>
            <a:r>
              <a:rPr lang="zh-TW" altLang="en-US" smtClean="0">
                <a:solidFill>
                  <a:srgbClr val="0000FF"/>
                </a:solidFill>
              </a:rPr>
              <a:t>則是知道的意思；是智慧、直覺、領會、認識等意</a:t>
            </a:r>
          </a:p>
          <a:p>
            <a:r>
              <a:rPr lang="zh-TW" altLang="en-US" smtClean="0">
                <a:solidFill>
                  <a:srgbClr val="0000FF"/>
                </a:solidFill>
              </a:rPr>
              <a:t>超越的智慧　</a:t>
            </a:r>
            <a:r>
              <a:rPr lang="en-US" altLang="zh-TW" smtClean="0">
                <a:solidFill>
                  <a:srgbClr val="0000FF"/>
                </a:solidFill>
              </a:rPr>
              <a:t>TRANSCENDENTAL WISDOM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 smtClean="0">
                <a:solidFill>
                  <a:srgbClr val="0000FF"/>
                </a:solidFill>
              </a:rPr>
              <a:t>般若</a:t>
            </a:r>
          </a:p>
        </p:txBody>
      </p:sp>
      <p:pic>
        <p:nvPicPr>
          <p:cNvPr id="89091" name="Picture 5" descr="mahabodhi-se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13" y="260350"/>
            <a:ext cx="2160587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71550" y="2276475"/>
            <a:ext cx="7772400" cy="3268663"/>
          </a:xfrm>
        </p:spPr>
        <p:txBody>
          <a:bodyPr/>
          <a:lstStyle/>
          <a:p>
            <a:r>
              <a:rPr lang="zh-TW" altLang="en-US" sz="4000" smtClean="0">
                <a:solidFill>
                  <a:srgbClr val="00B050"/>
                </a:solidFill>
              </a:rPr>
              <a:t>釋迦牟尼佛在菩提樹下所証悟的內容</a:t>
            </a:r>
          </a:p>
          <a:p>
            <a:r>
              <a:rPr lang="zh-TW" altLang="en-US" sz="4000" smtClean="0">
                <a:solidFill>
                  <a:srgbClr val="00B050"/>
                </a:solidFill>
              </a:rPr>
              <a:t>成佛後在生活上所顯示的智慧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FF0000"/>
                </a:solidFill>
              </a:rPr>
              <a:t>佛教生活的智慧</a:t>
            </a:r>
          </a:p>
        </p:txBody>
      </p:sp>
      <p:sp>
        <p:nvSpPr>
          <p:cNvPr id="9011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547813" y="3733800"/>
            <a:ext cx="7062787" cy="1981200"/>
          </a:xfrm>
        </p:spPr>
        <p:txBody>
          <a:bodyPr/>
          <a:lstStyle/>
          <a:p>
            <a:r>
              <a:rPr lang="zh-TW" altLang="en-US" sz="4000" smtClean="0">
                <a:solidFill>
                  <a:srgbClr val="993300"/>
                </a:solidFill>
              </a:rPr>
              <a:t>依般若而生活，生活在般若中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0000FF"/>
                </a:solidFill>
              </a:rPr>
              <a:t>佛教生活的智慧</a:t>
            </a:r>
          </a:p>
        </p:txBody>
      </p:sp>
      <p:sp>
        <p:nvSpPr>
          <p:cNvPr id="91139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smtClean="0">
                <a:solidFill>
                  <a:schemeClr val="hlink"/>
                </a:solidFill>
              </a:rPr>
              <a:t>轉貪為勤	知足常樂</a:t>
            </a:r>
          </a:p>
          <a:p>
            <a:r>
              <a:rPr lang="zh-TW" altLang="en-US" smtClean="0">
                <a:solidFill>
                  <a:srgbClr val="339933"/>
                </a:solidFill>
              </a:rPr>
              <a:t>化瞋為慈	慈悲無量</a:t>
            </a:r>
          </a:p>
          <a:p>
            <a:r>
              <a:rPr lang="zh-TW" altLang="en-US" smtClean="0">
                <a:solidFill>
                  <a:srgbClr val="0000FF"/>
                </a:solidFill>
              </a:rPr>
              <a:t>轉痴成智	正見正知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FF0000"/>
                </a:solidFill>
              </a:rPr>
              <a:t>佛教生命覺醒的智慧</a:t>
            </a:r>
          </a:p>
        </p:txBody>
      </p:sp>
      <p:sp>
        <p:nvSpPr>
          <p:cNvPr id="9216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sz="3600" smtClean="0">
                <a:solidFill>
                  <a:srgbClr val="0000FF"/>
                </a:solidFill>
              </a:rPr>
              <a:t>自覺覺他	自利利他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FF0000"/>
                </a:solidFill>
              </a:rPr>
              <a:t>佛教生死的智慧</a:t>
            </a:r>
          </a:p>
        </p:txBody>
      </p:sp>
      <p:sp>
        <p:nvSpPr>
          <p:cNvPr id="93187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sz="3600" smtClean="0">
                <a:solidFill>
                  <a:schemeClr val="hlink"/>
                </a:solidFill>
              </a:rPr>
              <a:t>生死自覺	念念無常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0000FF"/>
                </a:solidFill>
              </a:rPr>
              <a:t>醫者父母心</a:t>
            </a:r>
            <a:endParaRPr lang="zh-HK" altLang="en-US" smtClean="0">
              <a:solidFill>
                <a:srgbClr val="0000FF"/>
              </a:solidFill>
            </a:endParaRPr>
          </a:p>
        </p:txBody>
      </p:sp>
      <p:sp>
        <p:nvSpPr>
          <p:cNvPr id="11267" name="文字版面配置區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HK" altLang="en-US" smtClean="0">
                <a:solidFill>
                  <a:srgbClr val="00B050"/>
                </a:solidFill>
              </a:rPr>
              <a:t>希波克拉底誓詞（</a:t>
            </a:r>
            <a:r>
              <a:rPr lang="en-US" altLang="zh-HK" smtClean="0">
                <a:solidFill>
                  <a:srgbClr val="00B050"/>
                </a:solidFill>
              </a:rPr>
              <a:t>Hippocratic Oath</a:t>
            </a:r>
            <a:r>
              <a:rPr lang="zh-HK" altLang="en-US" smtClean="0">
                <a:solidFill>
                  <a:srgbClr val="00B050"/>
                </a:solidFill>
              </a:rPr>
              <a:t>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644900"/>
            <a:ext cx="3763962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0" y="1371600"/>
            <a:ext cx="9144000" cy="1828800"/>
          </a:xfrm>
          <a:extLst/>
        </p:spPr>
        <p:txBody>
          <a:bodyPr/>
          <a:lstStyle/>
          <a:p>
            <a:pPr algn="r"/>
            <a:r>
              <a:rPr lang="zh-TW" altLang="en-US" sz="280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itchFamily="18" charset="-120"/>
              </a:rPr>
              <a:t>醫學的進步有助解開佛教修行的神秘面紗</a:t>
            </a:r>
            <a:endParaRPr lang="zh-HK" altLang="en-US" sz="280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775" cy="2344738"/>
          </a:xfrm>
          <a:extLst/>
        </p:spPr>
        <p:txBody>
          <a:bodyPr>
            <a:normAutofit/>
          </a:bodyPr>
          <a:lstStyle/>
          <a:p>
            <a:pPr algn="ctr"/>
            <a:r>
              <a:rPr lang="zh-TW" altLang="en-US" sz="66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itchFamily="18" charset="-120"/>
              </a:rPr>
              <a:t>醫佛同緣</a:t>
            </a:r>
            <a:r>
              <a:rPr lang="en-US" altLang="zh-TW" sz="66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itchFamily="18" charset="-120"/>
              </a:rPr>
              <a:t/>
            </a:r>
            <a:br>
              <a:rPr lang="en-US" altLang="zh-TW" sz="66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itchFamily="18" charset="-120"/>
              </a:rPr>
            </a:br>
            <a:r>
              <a:rPr lang="zh-TW" altLang="en-US" sz="66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itchFamily="18" charset="-120"/>
              </a:rPr>
              <a:t>人生的解脫</a:t>
            </a:r>
            <a:endParaRPr lang="zh-HK" altLang="en-US" sz="6600" smtClean="0">
              <a:solidFill>
                <a:srgbClr val="FF0000"/>
              </a:solidFill>
              <a:latin typeface="新細明體" pitchFamily="18" charset="-120"/>
            </a:endParaRPr>
          </a:p>
        </p:txBody>
      </p:sp>
      <p:sp>
        <p:nvSpPr>
          <p:cNvPr id="95236" name="投影片編號版面配置區 3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AA749112-D083-436A-B836-D6FE6CA00BDB}" type="slidenum">
              <a:rPr kumimoji="0" lang="zh-TW" altLang="en-US" sz="1200">
                <a:solidFill>
                  <a:srgbClr val="D1EAEE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91</a:t>
            </a:fld>
            <a:endParaRPr kumimoji="0" lang="en-US" altLang="zh-TW" sz="1200">
              <a:solidFill>
                <a:srgbClr val="D1EAEE"/>
              </a:solidFill>
            </a:endParaRPr>
          </a:p>
        </p:txBody>
      </p:sp>
      <p:pic>
        <p:nvPicPr>
          <p:cNvPr id="95237" name="Picture 7" descr="C:\Users\user\Dropbox\Photos\佛教圖片\身心禪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516563"/>
            <a:ext cx="123825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標題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FF0000"/>
                </a:solidFill>
              </a:rPr>
              <a:t>全人健康</a:t>
            </a:r>
            <a:endParaRPr lang="zh-HK" altLang="en-US" smtClean="0">
              <a:solidFill>
                <a:srgbClr val="FF0000"/>
              </a:solidFill>
            </a:endParaRPr>
          </a:p>
        </p:txBody>
      </p:sp>
      <p:sp>
        <p:nvSpPr>
          <p:cNvPr id="96259" name="副標題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zh-TW" sz="2400" smtClean="0">
                <a:solidFill>
                  <a:srgbClr val="0000FF"/>
                </a:solidFill>
              </a:rPr>
              <a:t>全人健康</a:t>
            </a:r>
            <a:r>
              <a:rPr lang="en-US" altLang="zh-TW" sz="2400" smtClean="0">
                <a:solidFill>
                  <a:srgbClr val="0000FF"/>
                </a:solidFill>
              </a:rPr>
              <a:t>(Holistic Health)</a:t>
            </a:r>
            <a:r>
              <a:rPr lang="zh-TW" altLang="zh-TW" sz="2400" smtClean="0">
                <a:solidFill>
                  <a:srgbClr val="0000FF"/>
                </a:solidFill>
              </a:rPr>
              <a:t>是現代人的健康指標，是指一個人致力於維持健康狀態，發揮自己最大的潛力，以達致整體的幸福安寧。全人健康的定義，是除了沒有身體上的疾病外，還包括心理、社交和靈性健康。</a:t>
            </a:r>
            <a:endParaRPr lang="zh-HK" altLang="en-US" sz="2400" smtClean="0">
              <a:solidFill>
                <a:srgbClr val="0000FF"/>
              </a:solidFill>
            </a:endParaRPr>
          </a:p>
        </p:txBody>
      </p:sp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881063"/>
            <a:ext cx="17907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888" y="1773238"/>
            <a:ext cx="42957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標題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FF0000"/>
                </a:solidFill>
              </a:rPr>
              <a:t>生活的智慧</a:t>
            </a:r>
            <a:r>
              <a:rPr lang="en-US" altLang="zh-TW" smtClean="0">
                <a:solidFill>
                  <a:srgbClr val="FF0000"/>
                </a:solidFill>
              </a:rPr>
              <a:t/>
            </a:r>
            <a:br>
              <a:rPr lang="en-US" altLang="zh-TW" smtClean="0">
                <a:solidFill>
                  <a:srgbClr val="FF0000"/>
                </a:solidFill>
              </a:rPr>
            </a:br>
            <a:r>
              <a:rPr lang="zh-TW" altLang="en-US" smtClean="0">
                <a:solidFill>
                  <a:srgbClr val="FF0000"/>
                </a:solidFill>
              </a:rPr>
              <a:t>病苦的解脫</a:t>
            </a:r>
            <a:endParaRPr lang="zh-HK" altLang="en-US" smtClean="0">
              <a:solidFill>
                <a:srgbClr val="FF0000"/>
              </a:solidFill>
            </a:endParaRPr>
          </a:p>
        </p:txBody>
      </p:sp>
      <p:sp>
        <p:nvSpPr>
          <p:cNvPr id="97284" name="副標題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zh-TW" altLang="en-US" sz="4400" smtClean="0">
                <a:solidFill>
                  <a:srgbClr val="0000FF"/>
                </a:solidFill>
              </a:rPr>
              <a:t>戒定慧</a:t>
            </a:r>
            <a:endParaRPr lang="en-US" altLang="zh-TW" sz="4400" smtClean="0">
              <a:solidFill>
                <a:srgbClr val="0000FF"/>
              </a:solidFill>
            </a:endParaRPr>
          </a:p>
          <a:p>
            <a:pPr algn="ctr"/>
            <a:r>
              <a:rPr lang="zh-TW" altLang="en-US" sz="4400" smtClean="0">
                <a:solidFill>
                  <a:srgbClr val="0000FF"/>
                </a:solidFill>
              </a:rPr>
              <a:t>八正道</a:t>
            </a:r>
            <a:endParaRPr lang="en-HK" altLang="zh-TW" sz="4400" smtClean="0">
              <a:solidFill>
                <a:srgbClr val="0000FF"/>
              </a:solidFill>
            </a:endParaRPr>
          </a:p>
          <a:p>
            <a:pPr algn="ctr"/>
            <a:r>
              <a:rPr lang="zh-TW" altLang="en-US" sz="4400" smtClean="0">
                <a:solidFill>
                  <a:srgbClr val="0000FF"/>
                </a:solidFill>
              </a:rPr>
              <a:t>身心禪</a:t>
            </a:r>
            <a:endParaRPr lang="zh-HK" altLang="en-US" sz="440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5" y="765175"/>
            <a:ext cx="2474913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8307" name="Rectangle 2"/>
          <p:cNvSpPr>
            <a:spLocks noChangeArrowheads="1"/>
          </p:cNvSpPr>
          <p:nvPr/>
        </p:nvSpPr>
        <p:spPr bwMode="auto">
          <a:xfrm>
            <a:off x="3419475" y="1700213"/>
            <a:ext cx="21272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3600">
                <a:solidFill>
                  <a:srgbClr val="0000FF"/>
                </a:solidFill>
                <a:latin typeface="Times New Roman" pitchFamily="18" charset="0"/>
                <a:ea typeface="MingLiU" pitchFamily="49" charset="-120"/>
                <a:cs typeface="Times New Roman" pitchFamily="18" charset="0"/>
              </a:rPr>
              <a:t>正見 正思</a:t>
            </a:r>
            <a:endParaRPr kumimoji="0" lang="zh-TW" altLang="en-US" sz="600">
              <a:solidFill>
                <a:srgbClr val="0000FF"/>
              </a:solidFill>
              <a:ea typeface="MingLiU" pitchFamily="49" charset="-120"/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zh-TW" sz="1800">
              <a:solidFill>
                <a:schemeClr val="tx1"/>
              </a:solidFill>
              <a:ea typeface="MingLiU" pitchFamily="49" charset="-120"/>
              <a:cs typeface="Times New Roman" pitchFamily="18" charset="0"/>
            </a:endParaRPr>
          </a:p>
        </p:txBody>
      </p:sp>
      <p:sp>
        <p:nvSpPr>
          <p:cNvPr id="98308" name="Rectangle 3"/>
          <p:cNvSpPr>
            <a:spLocks noChangeArrowheads="1"/>
          </p:cNvSpPr>
          <p:nvPr/>
        </p:nvSpPr>
        <p:spPr bwMode="auto">
          <a:xfrm>
            <a:off x="2700338" y="2133600"/>
            <a:ext cx="3727450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800">
                <a:solidFill>
                  <a:schemeClr val="tx1"/>
                </a:solidFill>
              </a:rPr>
              <a:t/>
            </a:r>
            <a:br>
              <a:rPr kumimoji="0" lang="en-US" altLang="zh-TW" sz="1800">
                <a:solidFill>
                  <a:schemeClr val="tx1"/>
                </a:solidFill>
              </a:rPr>
            </a:br>
            <a:endParaRPr kumimoji="0" lang="en-US" altLang="zh-TW" sz="18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3600">
                <a:solidFill>
                  <a:srgbClr val="0000FF"/>
                </a:solidFill>
                <a:latin typeface="Times New Roman" pitchFamily="18" charset="0"/>
                <a:ea typeface="MingLiU" pitchFamily="49" charset="-120"/>
                <a:cs typeface="Times New Roman" pitchFamily="18" charset="0"/>
              </a:rPr>
              <a:t>正   </a:t>
            </a:r>
            <a:r>
              <a:rPr kumimoji="0" lang="zh-TW" altLang="en-US" sz="3600">
                <a:solidFill>
                  <a:srgbClr val="00823B"/>
                </a:solidFill>
                <a:latin typeface="DFKai-SB" pitchFamily="65" charset="-120"/>
                <a:ea typeface="DFKai-SB" pitchFamily="65" charset="-120"/>
                <a:cs typeface="Times New Roman" pitchFamily="18" charset="0"/>
              </a:rPr>
              <a:t>貪 瞋 痴</a:t>
            </a:r>
            <a:r>
              <a:rPr kumimoji="0" lang="zh-TW" altLang="en-US" sz="3600">
                <a:solidFill>
                  <a:srgbClr val="00823B"/>
                </a:solidFill>
                <a:latin typeface="Times New Roman" pitchFamily="18" charset="0"/>
                <a:ea typeface="MingLiU" pitchFamily="49" charset="-120"/>
                <a:cs typeface="Times New Roman" pitchFamily="18" charset="0"/>
              </a:rPr>
              <a:t>   </a:t>
            </a:r>
            <a:r>
              <a:rPr kumimoji="0" lang="zh-TW" altLang="en-US" sz="3600">
                <a:solidFill>
                  <a:srgbClr val="0000FF"/>
                </a:solidFill>
                <a:latin typeface="Times New Roman" pitchFamily="18" charset="0"/>
                <a:ea typeface="MingLiU" pitchFamily="49" charset="-120"/>
                <a:cs typeface="Times New Roman" pitchFamily="18" charset="0"/>
              </a:rPr>
              <a:t>正</a:t>
            </a:r>
            <a:endParaRPr kumimoji="0" lang="zh-TW" altLang="en-US" sz="600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3600">
                <a:solidFill>
                  <a:srgbClr val="0000FF"/>
                </a:solidFill>
                <a:latin typeface="Times New Roman" pitchFamily="18" charset="0"/>
                <a:ea typeface="MingLiU" pitchFamily="49" charset="-120"/>
              </a:rPr>
              <a:t>念                      定</a:t>
            </a:r>
            <a:r>
              <a:rPr kumimoji="0" lang="zh-TW" altLang="en-US" sz="3600">
                <a:solidFill>
                  <a:schemeClr val="tx1"/>
                </a:solidFill>
                <a:latin typeface="Times New Roman" pitchFamily="18" charset="0"/>
                <a:ea typeface="MingLiU" pitchFamily="49" charset="-120"/>
              </a:rPr>
              <a:t> </a:t>
            </a:r>
            <a:endParaRPr kumimoji="0" lang="zh-TW" altLang="en-US" sz="6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3600">
                <a:solidFill>
                  <a:schemeClr val="tx1"/>
                </a:solidFill>
                <a:latin typeface="Times New Roman" pitchFamily="18" charset="0"/>
                <a:ea typeface="MingLiU" pitchFamily="49" charset="-120"/>
              </a:rPr>
              <a:t>         </a:t>
            </a:r>
            <a:r>
              <a:rPr kumimoji="0" lang="zh-TW" altLang="en-US" sz="3600">
                <a:solidFill>
                  <a:srgbClr val="0000FF"/>
                </a:solidFill>
                <a:latin typeface="Times New Roman" pitchFamily="18" charset="0"/>
                <a:ea typeface="MingLiU" pitchFamily="49" charset="-120"/>
              </a:rPr>
              <a:t>正方便</a:t>
            </a:r>
            <a:endParaRPr kumimoji="0" lang="zh-TW" altLang="en-US" sz="600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zh-TW" sz="1800">
              <a:solidFill>
                <a:schemeClr val="tx1"/>
              </a:solidFill>
            </a:endParaRPr>
          </a:p>
        </p:txBody>
      </p:sp>
      <p:sp>
        <p:nvSpPr>
          <p:cNvPr id="98309" name="Rectangle 4"/>
          <p:cNvSpPr>
            <a:spLocks noChangeArrowheads="1"/>
          </p:cNvSpPr>
          <p:nvPr/>
        </p:nvSpPr>
        <p:spPr bwMode="auto">
          <a:xfrm>
            <a:off x="5862638" y="3567113"/>
            <a:ext cx="1841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800">
                <a:solidFill>
                  <a:schemeClr val="tx1"/>
                </a:solidFill>
              </a:rPr>
              <a:t/>
            </a:r>
            <a:br>
              <a:rPr kumimoji="0" lang="en-US" altLang="zh-TW" sz="1800">
                <a:solidFill>
                  <a:schemeClr val="tx1"/>
                </a:solidFill>
              </a:rPr>
            </a:br>
            <a:endParaRPr kumimoji="0" lang="en-US" altLang="zh-TW" sz="18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zh-TW" sz="1800">
              <a:solidFill>
                <a:schemeClr val="tx1"/>
              </a:solidFill>
            </a:endParaRPr>
          </a:p>
        </p:txBody>
      </p:sp>
      <p:sp>
        <p:nvSpPr>
          <p:cNvPr id="98310" name="Text Box 5"/>
          <p:cNvSpPr txBox="1">
            <a:spLocks noChangeArrowheads="1"/>
          </p:cNvSpPr>
          <p:nvPr/>
        </p:nvSpPr>
        <p:spPr bwMode="auto">
          <a:xfrm>
            <a:off x="808038" y="4724400"/>
            <a:ext cx="240030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zh-TW" altLang="en-US" sz="3600">
                <a:solidFill>
                  <a:srgbClr val="0000FF"/>
                </a:solidFill>
              </a:rPr>
              <a:t>正命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zh-TW" altLang="en-US" sz="3600">
                <a:solidFill>
                  <a:srgbClr val="0000FF"/>
                </a:solidFill>
              </a:rPr>
              <a:t>正業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zh-TW" altLang="en-US" sz="3600">
                <a:solidFill>
                  <a:srgbClr val="0000FF"/>
                </a:solidFill>
              </a:rPr>
              <a:t>正語</a:t>
            </a:r>
            <a:r>
              <a:rPr kumimoji="0" lang="zh-TW" altLang="en-US" sz="3600">
                <a:solidFill>
                  <a:srgbClr val="FF0066"/>
                </a:solidFill>
              </a:rPr>
              <a:t> </a:t>
            </a:r>
          </a:p>
        </p:txBody>
      </p:sp>
      <p:sp>
        <p:nvSpPr>
          <p:cNvPr id="98311" name="Text Box 6"/>
          <p:cNvSpPr txBox="1">
            <a:spLocks noChangeArrowheads="1"/>
          </p:cNvSpPr>
          <p:nvPr/>
        </p:nvSpPr>
        <p:spPr bwMode="auto">
          <a:xfrm>
            <a:off x="6443663" y="4797425"/>
            <a:ext cx="2012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3600">
                <a:solidFill>
                  <a:srgbClr val="0000FF"/>
                </a:solidFill>
              </a:rPr>
              <a:t>離苦得樂</a:t>
            </a:r>
          </a:p>
        </p:txBody>
      </p:sp>
      <p:sp>
        <p:nvSpPr>
          <p:cNvPr id="98312" name="Line 7"/>
          <p:cNvSpPr>
            <a:spLocks noChangeShapeType="1"/>
          </p:cNvSpPr>
          <p:nvPr/>
        </p:nvSpPr>
        <p:spPr bwMode="auto">
          <a:xfrm>
            <a:off x="3419475" y="5157788"/>
            <a:ext cx="28082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3" name="Line 8"/>
          <p:cNvSpPr>
            <a:spLocks noChangeShapeType="1"/>
          </p:cNvSpPr>
          <p:nvPr/>
        </p:nvSpPr>
        <p:spPr bwMode="auto">
          <a:xfrm flipH="1">
            <a:off x="2051050" y="3933825"/>
            <a:ext cx="1584325" cy="7191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4" name="Line 9"/>
          <p:cNvSpPr>
            <a:spLocks noChangeShapeType="1"/>
          </p:cNvSpPr>
          <p:nvPr/>
        </p:nvSpPr>
        <p:spPr bwMode="auto">
          <a:xfrm>
            <a:off x="5435600" y="3933825"/>
            <a:ext cx="1944688" cy="790575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5" name="Line 10"/>
          <p:cNvSpPr>
            <a:spLocks noChangeShapeType="1"/>
          </p:cNvSpPr>
          <p:nvPr/>
        </p:nvSpPr>
        <p:spPr bwMode="auto">
          <a:xfrm flipH="1">
            <a:off x="3635375" y="2349500"/>
            <a:ext cx="1584325" cy="1368425"/>
          </a:xfrm>
          <a:prstGeom prst="line">
            <a:avLst/>
          </a:prstGeom>
          <a:noFill/>
          <a:ln w="28575">
            <a:solidFill>
              <a:srgbClr val="FF00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6" name="Line 11"/>
          <p:cNvSpPr>
            <a:spLocks noChangeShapeType="1"/>
          </p:cNvSpPr>
          <p:nvPr/>
        </p:nvSpPr>
        <p:spPr bwMode="auto">
          <a:xfrm>
            <a:off x="3708400" y="2420938"/>
            <a:ext cx="1584325" cy="1295400"/>
          </a:xfrm>
          <a:prstGeom prst="line">
            <a:avLst/>
          </a:prstGeom>
          <a:noFill/>
          <a:ln w="28575" cap="rnd">
            <a:solidFill>
              <a:srgbClr val="FF00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6" name="Rectangle 12"/>
          <p:cNvSpPr>
            <a:spLocks noGrp="1" noChangeArrowheads="1"/>
          </p:cNvSpPr>
          <p:nvPr>
            <p:ph type="title"/>
          </p:nvPr>
        </p:nvSpPr>
        <p:spPr>
          <a:xfrm>
            <a:off x="411163" y="547688"/>
            <a:ext cx="8305800" cy="1143000"/>
          </a:xfrm>
          <a:extLst/>
        </p:spPr>
        <p:txBody>
          <a:bodyPr lIns="92075" tIns="46038" rIns="92075" bIns="46038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6600" dirty="0" smtClean="0">
                <a:solidFill>
                  <a:srgbClr val="FF3300"/>
                </a:solidFill>
                <a:latin typeface="+mn-ea"/>
                <a:ea typeface="+mn-ea"/>
              </a:rPr>
              <a:t>八正道</a:t>
            </a:r>
          </a:p>
        </p:txBody>
      </p:sp>
      <p:sp>
        <p:nvSpPr>
          <p:cNvPr id="98318" name="投影片編號版面配置區 1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853EF34F-BD5E-4690-AED1-1FC0D9474F66}" type="slidenum">
              <a:rPr kumimoji="0" lang="zh-TW" altLang="en-US" sz="1200">
                <a:solidFill>
                  <a:schemeClr val="tx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94</a:t>
            </a:fld>
            <a:endParaRPr kumimoji="0" lang="en-US" altLang="zh-TW" sz="1200">
              <a:solidFill>
                <a:schemeClr val="tx1"/>
              </a:solidFill>
            </a:endParaRPr>
          </a:p>
        </p:txBody>
      </p:sp>
      <p:sp>
        <p:nvSpPr>
          <p:cNvPr id="98319" name="矩形 1"/>
          <p:cNvSpPr>
            <a:spLocks noChangeArrowheads="1"/>
          </p:cNvSpPr>
          <p:nvPr/>
        </p:nvSpPr>
        <p:spPr bwMode="auto">
          <a:xfrm>
            <a:off x="1738313" y="5891213"/>
            <a:ext cx="61706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1800">
                <a:solidFill>
                  <a:schemeClr val="tx1"/>
                </a:solidFill>
              </a:rPr>
              <a:t>中阿含卷七分別聖諦經、四諦論卷四、大毘婆沙論卷九十六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solidFill>
                  <a:srgbClr val="00B050"/>
                </a:solidFill>
              </a:rPr>
              <a:t>八 正 道 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zh-TW" smtClean="0"/>
              <a:t>		  </a:t>
            </a:r>
            <a:r>
              <a:rPr lang="zh-TW" altLang="en-US" smtClean="0">
                <a:solidFill>
                  <a:srgbClr val="CC3300"/>
                </a:solidFill>
              </a:rPr>
              <a:t>正  正  正  正  正  正  正  正 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mtClean="0">
                <a:solidFill>
                  <a:srgbClr val="CC3300"/>
                </a:solidFill>
              </a:rPr>
              <a:t>		  見  思  語  業  命  精  念  定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mtClean="0">
                <a:solidFill>
                  <a:srgbClr val="CC3300"/>
                </a:solidFill>
              </a:rPr>
              <a:t>	　        惟                   進 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mtClean="0">
                <a:solidFill>
                  <a:srgbClr val="CC3300"/>
                </a:solidFill>
              </a:rPr>
              <a:t>					 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mtClean="0">
                <a:solidFill>
                  <a:srgbClr val="CC3300"/>
                </a:solidFill>
              </a:rPr>
              <a:t>    </a:t>
            </a:r>
          </a:p>
          <a:p>
            <a:pPr eaLnBrk="1" hangingPunct="1">
              <a:buFont typeface="Wingdings" pitchFamily="2" charset="2"/>
              <a:buNone/>
            </a:pPr>
            <a:r>
              <a:rPr lang="zh-TW" altLang="en-US" smtClean="0">
                <a:solidFill>
                  <a:srgbClr val="CC3300"/>
                </a:solidFill>
              </a:rPr>
              <a:t>		戒 		     定		   慧 </a:t>
            </a:r>
          </a:p>
        </p:txBody>
      </p:sp>
      <p:sp>
        <p:nvSpPr>
          <p:cNvPr id="99332" name="Line 5"/>
          <p:cNvSpPr>
            <a:spLocks noChangeShapeType="1"/>
          </p:cNvSpPr>
          <p:nvPr/>
        </p:nvSpPr>
        <p:spPr bwMode="auto">
          <a:xfrm flipH="1">
            <a:off x="2195513" y="3357563"/>
            <a:ext cx="1368425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3" name="Line 6"/>
          <p:cNvSpPr>
            <a:spLocks noChangeShapeType="1"/>
          </p:cNvSpPr>
          <p:nvPr/>
        </p:nvSpPr>
        <p:spPr bwMode="auto">
          <a:xfrm flipH="1">
            <a:off x="2195513" y="3357563"/>
            <a:ext cx="2160587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4" name="Line 7"/>
          <p:cNvSpPr>
            <a:spLocks noChangeShapeType="1"/>
          </p:cNvSpPr>
          <p:nvPr/>
        </p:nvSpPr>
        <p:spPr bwMode="auto">
          <a:xfrm flipH="1">
            <a:off x="2195513" y="3357563"/>
            <a:ext cx="2808287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5" name="Line 9"/>
          <p:cNvSpPr>
            <a:spLocks noChangeShapeType="1"/>
          </p:cNvSpPr>
          <p:nvPr/>
        </p:nvSpPr>
        <p:spPr bwMode="auto">
          <a:xfrm flipH="1">
            <a:off x="4500563" y="3213100"/>
            <a:ext cx="1584325" cy="1655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6" name="Line 10"/>
          <p:cNvSpPr>
            <a:spLocks noChangeShapeType="1"/>
          </p:cNvSpPr>
          <p:nvPr/>
        </p:nvSpPr>
        <p:spPr bwMode="auto">
          <a:xfrm flipH="1">
            <a:off x="4572000" y="3284538"/>
            <a:ext cx="2232025" cy="1512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7" name="Line 11"/>
          <p:cNvSpPr>
            <a:spLocks noChangeShapeType="1"/>
          </p:cNvSpPr>
          <p:nvPr/>
        </p:nvSpPr>
        <p:spPr bwMode="auto">
          <a:xfrm>
            <a:off x="2411413" y="3141663"/>
            <a:ext cx="4392612" cy="1944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8" name="Line 12"/>
          <p:cNvSpPr>
            <a:spLocks noChangeShapeType="1"/>
          </p:cNvSpPr>
          <p:nvPr/>
        </p:nvSpPr>
        <p:spPr bwMode="auto">
          <a:xfrm>
            <a:off x="3059113" y="3716338"/>
            <a:ext cx="3744912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9" name="Line 13"/>
          <p:cNvSpPr>
            <a:spLocks noChangeShapeType="1"/>
          </p:cNvSpPr>
          <p:nvPr/>
        </p:nvSpPr>
        <p:spPr bwMode="auto">
          <a:xfrm>
            <a:off x="5651500" y="3789363"/>
            <a:ext cx="1223963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extLst/>
        </p:spPr>
        <p:txBody>
          <a:bodyPr/>
          <a:lstStyle/>
          <a:p>
            <a:pPr algn="ctr" eaLnBrk="1" hangingPunct="1"/>
            <a:r>
              <a:rPr lang="zh-TW" altLang="en-US" b="1" smtClean="0">
                <a:solidFill>
                  <a:srgbClr val="FF0000"/>
                </a:solidFill>
                <a:latin typeface="新細明體" pitchFamily="18" charset="-120"/>
              </a:rPr>
              <a:t>產前健身健心運動</a:t>
            </a:r>
            <a:endParaRPr lang="zh-HK" altLang="en-US" b="1" smtClean="0">
              <a:latin typeface="新細明體" pitchFamily="18" charset="-120"/>
            </a:endParaRPr>
          </a:p>
        </p:txBody>
      </p:sp>
      <p:sp>
        <p:nvSpPr>
          <p:cNvPr id="54275" name="文字版面配置區 5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zh-TW" sz="3100" b="1" smtClean="0">
                <a:solidFill>
                  <a:srgbClr val="FF0000"/>
                </a:solidFill>
                <a:latin typeface="新細明體" pitchFamily="18" charset="-120"/>
              </a:rPr>
              <a:t/>
            </a:r>
            <a:br>
              <a:rPr lang="en-US" altLang="zh-TW" sz="3100" b="1" smtClean="0">
                <a:solidFill>
                  <a:srgbClr val="FF0000"/>
                </a:solidFill>
                <a:latin typeface="新細明體" pitchFamily="18" charset="-120"/>
              </a:rPr>
            </a:br>
            <a:r>
              <a:rPr lang="zh-TW" altLang="en-US" sz="4000" b="1" smtClean="0">
                <a:solidFill>
                  <a:srgbClr val="0000FF"/>
                </a:solidFill>
                <a:latin typeface="新細明體" pitchFamily="18" charset="-120"/>
              </a:rPr>
              <a:t>為你的胎兒過綠色生活</a:t>
            </a:r>
            <a:endParaRPr lang="en-US" altLang="zh-TW" sz="4000" b="1" smtClean="0">
              <a:solidFill>
                <a:srgbClr val="0000FF"/>
              </a:solidFill>
              <a:latin typeface="新細明體" pitchFamily="18" charset="-120"/>
            </a:endParaRPr>
          </a:p>
          <a:p>
            <a:pPr eaLnBrk="1" hangingPunct="1">
              <a:lnSpc>
                <a:spcPct val="80000"/>
              </a:lnSpc>
            </a:pPr>
            <a:r>
              <a:rPr lang="zh-TW" altLang="en-US" sz="4000" b="1" smtClean="0">
                <a:solidFill>
                  <a:srgbClr val="008000"/>
                </a:solidFill>
                <a:latin typeface="新細明體" pitchFamily="18" charset="-120"/>
              </a:rPr>
              <a:t>令胎兒生活在你的淨土中</a:t>
            </a:r>
            <a:endParaRPr lang="zh-TW" altLang="en-US" sz="4000" b="1" smtClean="0">
              <a:solidFill>
                <a:srgbClr val="008000"/>
              </a:solidFill>
            </a:endParaRPr>
          </a:p>
        </p:txBody>
      </p:sp>
      <p:sp>
        <p:nvSpPr>
          <p:cNvPr id="4" name="投影片編號版面配置區 3"/>
          <p:cNvSpPr txBox="1">
            <a:spLocks noGrp="1"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algn="r">
              <a:defRPr/>
            </a:pPr>
            <a:fld id="{B1EF492F-1D3D-470B-8FEF-8B13C51EB856}" type="slidenum">
              <a:rPr kumimoji="0" lang="zh-TW" altLang="en-US" sz="1200">
                <a:solidFill>
                  <a:schemeClr val="tx2">
                    <a:shade val="90000"/>
                  </a:schemeClr>
                </a:solidFill>
              </a:rPr>
              <a:pPr algn="r">
                <a:defRPr/>
              </a:pPr>
              <a:t>96</a:t>
            </a:fld>
            <a:endParaRPr kumimoji="0" lang="en-US" altLang="zh-TW" sz="1200">
              <a:solidFill>
                <a:schemeClr val="tx2">
                  <a:shade val="90000"/>
                </a:schemeClr>
              </a:solidFill>
            </a:endParaRPr>
          </a:p>
        </p:txBody>
      </p:sp>
      <p:pic>
        <p:nvPicPr>
          <p:cNvPr id="100357" name="Picture 5" descr="https://encrypted-tbn1.google.com/images?q=tbn:ANd9GcTi7IMBYxthy7dwFakUMvilOeC9uGirSnsArWNHJSXR8gqh2-9JC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552450"/>
            <a:ext cx="2109788" cy="281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6" descr="http://www.backpackers.com.tw/forum/gallery/images/19041/1_3675071230_26bb4583d2_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552" y="1658689"/>
            <a:ext cx="7169150" cy="488022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47000"/>
              </a:srgbClr>
            </a:outerShdw>
            <a:reflection endPos="0" dist="50800" dir="5400000" sy="-100000" algn="bl" rotWithShape="0"/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4406900"/>
            <a:ext cx="7772400" cy="1362075"/>
          </a:xfrm>
          <a:extLst/>
        </p:spPr>
        <p:txBody>
          <a:bodyPr lIns="92075" tIns="46038" rIns="92075" bIns="46038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6600" dirty="0" smtClean="0">
                <a:solidFill>
                  <a:srgbClr val="FF0000"/>
                </a:solidFill>
                <a:latin typeface="+mn-ea"/>
                <a:ea typeface="+mn-ea"/>
              </a:rPr>
              <a:t>       身心禪</a:t>
            </a:r>
          </a:p>
        </p:txBody>
      </p:sp>
      <p:sp>
        <p:nvSpPr>
          <p:cNvPr id="10138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71600" y="2906713"/>
            <a:ext cx="7772400" cy="1500187"/>
          </a:xfrm>
        </p:spPr>
        <p:txBody>
          <a:bodyPr lIns="92075" tIns="46038" rIns="92075" bIns="46038"/>
          <a:lstStyle/>
          <a:p>
            <a:pPr eaLnBrk="1" hangingPunct="1"/>
            <a:r>
              <a:rPr lang="zh-TW" altLang="en-US" sz="3200" smtClean="0">
                <a:solidFill>
                  <a:srgbClr val="FF9900"/>
                </a:solidFill>
                <a:latin typeface="新細明體" pitchFamily="18" charset="-120"/>
              </a:rPr>
              <a:t>強身健體</a:t>
            </a:r>
            <a:endParaRPr lang="en-US" altLang="zh-TW" sz="3200" smtClean="0">
              <a:solidFill>
                <a:srgbClr val="FF9900"/>
              </a:solidFill>
              <a:latin typeface="新細明體" pitchFamily="18" charset="-120"/>
            </a:endParaRPr>
          </a:p>
          <a:p>
            <a:pPr eaLnBrk="1" hangingPunct="1"/>
            <a:r>
              <a:rPr lang="zh-TW" altLang="en-US" sz="3200" smtClean="0">
                <a:solidFill>
                  <a:srgbClr val="FFFF00"/>
                </a:solidFill>
                <a:latin typeface="新細明體" pitchFamily="18" charset="-120"/>
              </a:rPr>
              <a:t>情緒優化</a:t>
            </a:r>
          </a:p>
          <a:p>
            <a:pPr eaLnBrk="1" hangingPunct="1"/>
            <a:r>
              <a:rPr lang="zh-TW" altLang="en-US" sz="3200" smtClean="0">
                <a:solidFill>
                  <a:srgbClr val="C00000"/>
                </a:solidFill>
                <a:latin typeface="新細明體" pitchFamily="18" charset="-120"/>
              </a:rPr>
              <a:t>改善人際關係</a:t>
            </a:r>
          </a:p>
          <a:p>
            <a:pPr eaLnBrk="1" hangingPunct="1"/>
            <a:r>
              <a:rPr lang="zh-TW" altLang="en-US" sz="3200" smtClean="0">
                <a:solidFill>
                  <a:srgbClr val="92D050"/>
                </a:solidFill>
                <a:latin typeface="新細明體" pitchFamily="18" charset="-120"/>
              </a:rPr>
              <a:t>提升生命價值</a:t>
            </a:r>
          </a:p>
        </p:txBody>
      </p:sp>
      <p:sp>
        <p:nvSpPr>
          <p:cNvPr id="101381" name="投影片編號版面配置區 1"/>
          <p:cNvSpPr txBox="1">
            <a:spLocks noGrp="1"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kumimoji="1" sz="3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F326B410-8A47-4423-8FFE-383E6341BE4C}" type="slidenum">
              <a:rPr kumimoji="0" lang="zh-TW" altLang="en-US" sz="1200">
                <a:solidFill>
                  <a:schemeClr val="tx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97</a:t>
            </a:fld>
            <a:endParaRPr kumimoji="0" lang="en-US" altLang="zh-TW" sz="12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FF0000"/>
                </a:solidFill>
              </a:rPr>
              <a:t>在生活中尋找</a:t>
            </a:r>
            <a:r>
              <a:rPr lang="en-US" altLang="zh-TW" smtClean="0">
                <a:solidFill>
                  <a:srgbClr val="FF0000"/>
                </a:solidFill>
              </a:rPr>
              <a:t/>
            </a:r>
            <a:br>
              <a:rPr lang="en-US" altLang="zh-TW" smtClean="0">
                <a:solidFill>
                  <a:srgbClr val="FF0000"/>
                </a:solidFill>
              </a:rPr>
            </a:br>
            <a:r>
              <a:rPr lang="zh-TW" altLang="en-US" smtClean="0">
                <a:solidFill>
                  <a:srgbClr val="FF0000"/>
                </a:solidFill>
              </a:rPr>
              <a:t>人生解脫的力量</a:t>
            </a:r>
            <a:r>
              <a:rPr lang="en-US" altLang="zh-TW" smtClean="0">
                <a:solidFill>
                  <a:srgbClr val="FF0000"/>
                </a:solidFill>
              </a:rPr>
              <a:t/>
            </a:r>
            <a:br>
              <a:rPr lang="en-US" altLang="zh-TW" smtClean="0">
                <a:solidFill>
                  <a:srgbClr val="FF0000"/>
                </a:solidFill>
              </a:rPr>
            </a:br>
            <a:endParaRPr lang="zh-HK" altLang="en-US" smtClean="0">
              <a:solidFill>
                <a:srgbClr val="FF0000"/>
              </a:solidFill>
            </a:endParaRPr>
          </a:p>
        </p:txBody>
      </p:sp>
      <p:sp>
        <p:nvSpPr>
          <p:cNvPr id="10240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sz="4000" smtClean="0">
                <a:solidFill>
                  <a:srgbClr val="0000FF"/>
                </a:solidFill>
              </a:rPr>
              <a:t>念住</a:t>
            </a:r>
            <a:endParaRPr lang="en-US" altLang="zh-TW" sz="4000" smtClean="0">
              <a:solidFill>
                <a:srgbClr val="0000FF"/>
              </a:solidFill>
            </a:endParaRPr>
          </a:p>
          <a:p>
            <a:r>
              <a:rPr lang="zh-TW" altLang="en-US" sz="4000" smtClean="0">
                <a:solidFill>
                  <a:srgbClr val="0000FF"/>
                </a:solidFill>
              </a:rPr>
              <a:t>念空</a:t>
            </a:r>
            <a:endParaRPr lang="en-US" altLang="zh-TW" sz="4000" smtClean="0">
              <a:solidFill>
                <a:srgbClr val="0000FF"/>
              </a:solidFill>
            </a:endParaRPr>
          </a:p>
          <a:p>
            <a:r>
              <a:rPr lang="zh-TW" altLang="en-US" sz="4000" smtClean="0">
                <a:solidFill>
                  <a:srgbClr val="0000FF"/>
                </a:solidFill>
              </a:rPr>
              <a:t>念佛</a:t>
            </a:r>
            <a:endParaRPr lang="zh-HK" altLang="en-US" sz="4000" smtClean="0">
              <a:solidFill>
                <a:srgbClr val="0000FF"/>
              </a:solidFill>
            </a:endParaRPr>
          </a:p>
        </p:txBody>
      </p:sp>
      <p:pic>
        <p:nvPicPr>
          <p:cNvPr id="1024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716338"/>
            <a:ext cx="4316413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341438"/>
            <a:ext cx="189547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標題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4400" smtClean="0">
                <a:solidFill>
                  <a:srgbClr val="0000FF"/>
                </a:solidFill>
              </a:rPr>
              <a:t>活在戒律中</a:t>
            </a:r>
            <a:r>
              <a:rPr lang="en-US" altLang="zh-TW" sz="4400" smtClean="0">
                <a:solidFill>
                  <a:srgbClr val="0000FF"/>
                </a:solidFill>
              </a:rPr>
              <a:t/>
            </a:r>
            <a:br>
              <a:rPr lang="en-US" altLang="zh-TW" sz="4400" smtClean="0">
                <a:solidFill>
                  <a:srgbClr val="0000FF"/>
                </a:solidFill>
              </a:rPr>
            </a:br>
            <a:r>
              <a:rPr lang="zh-TW" altLang="en-US" sz="4400" smtClean="0">
                <a:solidFill>
                  <a:srgbClr val="0000FF"/>
                </a:solidFill>
              </a:rPr>
              <a:t>止觀雙運</a:t>
            </a:r>
            <a:r>
              <a:rPr lang="en-HK" altLang="zh-TW" sz="4400" smtClean="0">
                <a:solidFill>
                  <a:srgbClr val="0000FF"/>
                </a:solidFill>
              </a:rPr>
              <a:t/>
            </a:r>
            <a:br>
              <a:rPr lang="en-HK" altLang="zh-TW" sz="4400" smtClean="0">
                <a:solidFill>
                  <a:srgbClr val="0000FF"/>
                </a:solidFill>
              </a:rPr>
            </a:br>
            <a:r>
              <a:rPr lang="zh-TW" altLang="en-US" sz="4400" smtClean="0">
                <a:solidFill>
                  <a:srgbClr val="0000FF"/>
                </a:solidFill>
              </a:rPr>
              <a:t>了斷生死</a:t>
            </a:r>
            <a:endParaRPr lang="zh-HK" altLang="en-US" sz="4400" smtClean="0">
              <a:solidFill>
                <a:srgbClr val="0000FF"/>
              </a:solidFill>
            </a:endParaRPr>
          </a:p>
        </p:txBody>
      </p:sp>
      <p:sp>
        <p:nvSpPr>
          <p:cNvPr id="103428" name="副標題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smtClean="0">
                <a:solidFill>
                  <a:srgbClr val="00B050"/>
                </a:solidFill>
              </a:rPr>
              <a:t>『</a:t>
            </a:r>
            <a:r>
              <a:rPr lang="zh-TW" altLang="en-US" smtClean="0">
                <a:solidFill>
                  <a:srgbClr val="00B050"/>
                </a:solidFill>
              </a:rPr>
              <a:t>諸行無常、諸法無我、涅槃寂靜</a:t>
            </a:r>
            <a:r>
              <a:rPr lang="en-US" altLang="zh-TW" smtClean="0">
                <a:solidFill>
                  <a:srgbClr val="00B050"/>
                </a:solidFill>
              </a:rPr>
              <a:t>』</a:t>
            </a:r>
          </a:p>
          <a:p>
            <a:r>
              <a:rPr lang="en-US" altLang="zh-HK" sz="2400" smtClean="0">
                <a:solidFill>
                  <a:srgbClr val="00B050"/>
                </a:solidFill>
              </a:rPr>
              <a:t>《</a:t>
            </a:r>
            <a:r>
              <a:rPr lang="zh-HK" altLang="en-US" sz="2400" smtClean="0">
                <a:solidFill>
                  <a:srgbClr val="00B050"/>
                </a:solidFill>
              </a:rPr>
              <a:t>雜阿含經</a:t>
            </a:r>
            <a:r>
              <a:rPr lang="en-US" altLang="zh-HK" sz="2400" smtClean="0">
                <a:solidFill>
                  <a:srgbClr val="00B050"/>
                </a:solidFill>
              </a:rPr>
              <a:t>》</a:t>
            </a:r>
          </a:p>
          <a:p>
            <a:r>
              <a:rPr lang="en-US" altLang="zh-TW" sz="2400" smtClean="0">
                <a:solidFill>
                  <a:srgbClr val="00B050"/>
                </a:solidFill>
              </a:rPr>
              <a:t>『</a:t>
            </a:r>
            <a:r>
              <a:rPr lang="zh-HK" altLang="en-US" sz="2400" smtClean="0">
                <a:solidFill>
                  <a:srgbClr val="00B050"/>
                </a:solidFill>
              </a:rPr>
              <a:t>觀自在菩薩</a:t>
            </a:r>
            <a:r>
              <a:rPr lang="zh-TW" altLang="en-US" sz="2400" smtClean="0">
                <a:solidFill>
                  <a:srgbClr val="00B050"/>
                </a:solidFill>
              </a:rPr>
              <a:t>，行深般若波羅蜜多時，照見五蘊皆空，度一切苦厄</a:t>
            </a:r>
            <a:r>
              <a:rPr lang="en-US" altLang="zh-TW" sz="2400" smtClean="0">
                <a:solidFill>
                  <a:srgbClr val="00B050"/>
                </a:solidFill>
              </a:rPr>
              <a:t>』</a:t>
            </a:r>
            <a:r>
              <a:rPr lang="en-US" altLang="zh-HK" sz="2400" smtClean="0">
                <a:solidFill>
                  <a:srgbClr val="00B050"/>
                </a:solidFill>
              </a:rPr>
              <a:t> 《</a:t>
            </a:r>
            <a:r>
              <a:rPr lang="zh-TW" altLang="en-US" sz="2400" smtClean="0">
                <a:solidFill>
                  <a:srgbClr val="00B050"/>
                </a:solidFill>
              </a:rPr>
              <a:t>般若波羅蜜多心經</a:t>
            </a:r>
            <a:r>
              <a:rPr lang="en-US" altLang="zh-HK" sz="2400" smtClean="0">
                <a:solidFill>
                  <a:srgbClr val="00B050"/>
                </a:solidFill>
              </a:rPr>
              <a:t>》</a:t>
            </a:r>
            <a:endParaRPr lang="zh-HK" altLang="en-US" sz="2400" smtClean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cho">
  <a:themeElements>
    <a:clrScheme name="Echo 7">
      <a:dk1>
        <a:srgbClr val="336666"/>
      </a:dk1>
      <a:lt1>
        <a:srgbClr val="FFFFFF"/>
      </a:lt1>
      <a:dk2>
        <a:srgbClr val="000000"/>
      </a:dk2>
      <a:lt2>
        <a:srgbClr val="666699"/>
      </a:lt2>
      <a:accent1>
        <a:srgbClr val="99CCCC"/>
      </a:accent1>
      <a:accent2>
        <a:srgbClr val="CCCCCC"/>
      </a:accent2>
      <a:accent3>
        <a:srgbClr val="FFFFFF"/>
      </a:accent3>
      <a:accent4>
        <a:srgbClr val="2A5656"/>
      </a:accent4>
      <a:accent5>
        <a:srgbClr val="CAE2E2"/>
      </a:accent5>
      <a:accent6>
        <a:srgbClr val="B9B9B9"/>
      </a:accent6>
      <a:hlink>
        <a:srgbClr val="006666"/>
      </a:hlink>
      <a:folHlink>
        <a:srgbClr val="B2B2B2"/>
      </a:folHlink>
    </a:clrScheme>
    <a:fontScheme name="Echo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cho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ho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ho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ho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Echo</Template>
  <TotalTime>1452</TotalTime>
  <Words>4509</Words>
  <Application>Microsoft Office PowerPoint</Application>
  <PresentationFormat>On-screen Show (4:3)</PresentationFormat>
  <Paragraphs>493</Paragraphs>
  <Slides>102</Slides>
  <Notes>57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18" baseType="lpstr">
      <vt:lpstr>Arial</vt:lpstr>
      <vt:lpstr>新細明體</vt:lpstr>
      <vt:lpstr>Wingdings</vt:lpstr>
      <vt:lpstr>Times New Roman</vt:lpstr>
      <vt:lpstr>文鼎中粗隸</vt:lpstr>
      <vt:lpstr>Tahoma</vt:lpstr>
      <vt:lpstr>華康少女文字W6</vt:lpstr>
      <vt:lpstr>文鼎勘亭流</vt:lpstr>
      <vt:lpstr>典匠火柴體</vt:lpstr>
      <vt:lpstr>典匠水管體</vt:lpstr>
      <vt:lpstr>文鼎粗行楷</vt:lpstr>
      <vt:lpstr>Constantia</vt:lpstr>
      <vt:lpstr>Wingdings 2</vt:lpstr>
      <vt:lpstr>MingLiU</vt:lpstr>
      <vt:lpstr>DFKai-SB</vt:lpstr>
      <vt:lpstr>Echo</vt:lpstr>
      <vt:lpstr>醫佛同緣 讓佛教與醫學改善你的身心</vt:lpstr>
      <vt:lpstr>醫學與佛學 生老病死 全人健康與戒定慧 人生的解脫</vt:lpstr>
      <vt:lpstr>醫佛同緣 醫學與佛學</vt:lpstr>
      <vt:lpstr>現代醫學 </vt:lpstr>
      <vt:lpstr>佛教</vt:lpstr>
      <vt:lpstr>佛教</vt:lpstr>
      <vt:lpstr>佛教組織</vt:lpstr>
      <vt:lpstr>生老病死</vt:lpstr>
      <vt:lpstr>醫者父母心</vt:lpstr>
      <vt:lpstr>地藏菩薩</vt:lpstr>
      <vt:lpstr>醫學與佛教所要解決的問題是生老病死</vt:lpstr>
      <vt:lpstr>醫佛同緣 生老病死之謎</vt:lpstr>
      <vt:lpstr>為什麼生世間上　此間許多哀與傷 為什麼雙鬢班白　光采消失面容上 為什麼齒髮俱落　一張怪模樣 是眾生必須經過　四苦根本是平常</vt:lpstr>
      <vt:lpstr>緣起性空</vt:lpstr>
      <vt:lpstr>生</vt:lpstr>
      <vt:lpstr>生命</vt:lpstr>
      <vt:lpstr>生</vt:lpstr>
      <vt:lpstr>妊娠婦女在誕下新生命時 自己亦獲得重生</vt:lpstr>
      <vt:lpstr>新生命的誕生</vt:lpstr>
      <vt:lpstr>CONSCIOUSNESS BEFORE CONCEPTION</vt:lpstr>
      <vt:lpstr>佛說入胎經 胎教與胎養</vt:lpstr>
      <vt:lpstr>佛教倫理觀:生物工程</vt:lpstr>
      <vt:lpstr>佛教倫理觀:複製科技 </vt:lpstr>
      <vt:lpstr>佛教倫理觀:複製科技</vt:lpstr>
      <vt:lpstr>佛教倫理觀:個體複製</vt:lpstr>
      <vt:lpstr>病</vt:lpstr>
      <vt:lpstr>PowerPoint Presentation</vt:lpstr>
      <vt:lpstr>PowerPoint Presentation</vt:lpstr>
      <vt:lpstr>PowerPoint Presentation</vt:lpstr>
      <vt:lpstr>貪  瞋  痴</vt:lpstr>
      <vt:lpstr>心病還需心藥醫</vt:lpstr>
      <vt:lpstr>老</vt:lpstr>
      <vt:lpstr>老</vt:lpstr>
      <vt:lpstr>朋友，你認識自己嗎？ </vt:lpstr>
      <vt:lpstr>端粒</vt:lpstr>
      <vt:lpstr>死</vt:lpstr>
      <vt:lpstr>死亡</vt:lpstr>
      <vt:lpstr>西方醫學的生與死</vt:lpstr>
      <vt:lpstr>死亡 死亡的定義、死亡的判準、死亡的測試 </vt:lpstr>
      <vt:lpstr>佛教的生與死</vt:lpstr>
      <vt:lpstr>密勒日巴尊者</vt:lpstr>
      <vt:lpstr>西藏度亡經 涅槃經</vt:lpstr>
      <vt:lpstr>佛教倫理觀:墮胎</vt:lpstr>
      <vt:lpstr>佛教倫理觀:安樂死</vt:lpstr>
      <vt:lpstr>六趣（六道）</vt:lpstr>
      <vt:lpstr>凡夫世界（有漏世界）</vt:lpstr>
      <vt:lpstr>生死輪迴</vt:lpstr>
      <vt:lpstr>生死之輪</vt:lpstr>
      <vt:lpstr>生死之輪</vt:lpstr>
      <vt:lpstr>涅槃</vt:lpstr>
      <vt:lpstr>涅槃</vt:lpstr>
      <vt:lpstr>PowerPoint Presentation</vt:lpstr>
      <vt:lpstr>華藏世界</vt:lpstr>
      <vt:lpstr>醫學的進步有助解開生死之謎</vt:lpstr>
      <vt:lpstr>醫佛同緣 改善你的身心 解脫生老病死</vt:lpstr>
      <vt:lpstr>病理學</vt:lpstr>
      <vt:lpstr>西醫療法</vt:lpstr>
      <vt:lpstr>四聖諦</vt:lpstr>
      <vt:lpstr>四聖諦</vt:lpstr>
      <vt:lpstr>PowerPoint Presentation</vt:lpstr>
      <vt:lpstr>聞  思  修</vt:lpstr>
      <vt:lpstr>佛教綠色生活 </vt:lpstr>
      <vt:lpstr>戒</vt:lpstr>
      <vt:lpstr>持戒</vt:lpstr>
      <vt:lpstr>五戒 大莊嚴經名為五大施  </vt:lpstr>
      <vt:lpstr>菩薩戒</vt:lpstr>
      <vt:lpstr>不殺生 戒殺護生，尊重生命，維護生態平衡 生態環保 </vt:lpstr>
      <vt:lpstr>生態環保</vt:lpstr>
      <vt:lpstr>生態環保</vt:lpstr>
      <vt:lpstr>生態環保</vt:lpstr>
      <vt:lpstr>生活環保</vt:lpstr>
      <vt:lpstr>定</vt:lpstr>
      <vt:lpstr>定中見生死</vt:lpstr>
      <vt:lpstr>量子力學 </vt:lpstr>
      <vt:lpstr>量子世界 色空不異　阿賴耶緣起</vt:lpstr>
      <vt:lpstr>腦科學</vt:lpstr>
      <vt:lpstr>腦波 Brain wave 瀕死經驗、出體經驗、禪定經驗   </vt:lpstr>
      <vt:lpstr>禪定的科學研究</vt:lpstr>
      <vt:lpstr>禪定的科學研究</vt:lpstr>
      <vt:lpstr>禪定的科學研究</vt:lpstr>
      <vt:lpstr>禪修與情緒治療</vt:lpstr>
      <vt:lpstr>慧</vt:lpstr>
      <vt:lpstr>智慧</vt:lpstr>
      <vt:lpstr>般若　PRAJNA</vt:lpstr>
      <vt:lpstr>般若</vt:lpstr>
      <vt:lpstr>佛教生活的智慧</vt:lpstr>
      <vt:lpstr>佛教生活的智慧</vt:lpstr>
      <vt:lpstr>佛教生命覺醒的智慧</vt:lpstr>
      <vt:lpstr>佛教生死的智慧</vt:lpstr>
      <vt:lpstr>醫學的進步有助解開佛教修行的神秘面紗</vt:lpstr>
      <vt:lpstr>醫佛同緣 人生的解脫</vt:lpstr>
      <vt:lpstr>全人健康</vt:lpstr>
      <vt:lpstr>生活的智慧 病苦的解脫</vt:lpstr>
      <vt:lpstr>八正道</vt:lpstr>
      <vt:lpstr>八 正 道 </vt:lpstr>
      <vt:lpstr>產前健身健心運動</vt:lpstr>
      <vt:lpstr>       身心禪</vt:lpstr>
      <vt:lpstr>在生活中尋找 人生解脫的力量 </vt:lpstr>
      <vt:lpstr>活在戒律中 止觀雙運 了斷生死</vt:lpstr>
      <vt:lpstr>生死的解脫</vt:lpstr>
      <vt:lpstr>生死的解脫在於改善你的身心 由定發慧，放下貪瞋痴 活在生活中</vt:lpstr>
      <vt:lpstr>PowerPoint Presentation</vt:lpstr>
    </vt:vector>
  </TitlesOfParts>
  <Company>DR CHAN KA PO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佛教倫理觀:生死倫理</dc:title>
  <dc:creator>user</dc:creator>
  <cp:lastModifiedBy>Kwok, Isaac HY</cp:lastModifiedBy>
  <cp:revision>108</cp:revision>
  <dcterms:created xsi:type="dcterms:W3CDTF">2011-11-03T10:12:52Z</dcterms:created>
  <dcterms:modified xsi:type="dcterms:W3CDTF">2020-02-20T06:12:56Z</dcterms:modified>
</cp:coreProperties>
</file>