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8" r:id="rId1"/>
    <p:sldMasterId id="2147484372" r:id="rId2"/>
  </p:sldMasterIdLst>
  <p:notesMasterIdLst>
    <p:notesMasterId r:id="rId62"/>
  </p:notesMasterIdLst>
  <p:handoutMasterIdLst>
    <p:handoutMasterId r:id="rId63"/>
  </p:handoutMasterIdLst>
  <p:sldIdLst>
    <p:sldId id="473" r:id="rId3"/>
    <p:sldId id="484" r:id="rId4"/>
    <p:sldId id="486" r:id="rId5"/>
    <p:sldId id="509" r:id="rId6"/>
    <p:sldId id="510" r:id="rId7"/>
    <p:sldId id="488" r:id="rId8"/>
    <p:sldId id="489" r:id="rId9"/>
    <p:sldId id="491" r:id="rId10"/>
    <p:sldId id="492" r:id="rId11"/>
    <p:sldId id="496" r:id="rId12"/>
    <p:sldId id="494" r:id="rId13"/>
    <p:sldId id="495" r:id="rId14"/>
    <p:sldId id="498" r:id="rId15"/>
    <p:sldId id="499" r:id="rId16"/>
    <p:sldId id="500" r:id="rId17"/>
    <p:sldId id="513" r:id="rId18"/>
    <p:sldId id="511" r:id="rId19"/>
    <p:sldId id="507" r:id="rId20"/>
    <p:sldId id="497" r:id="rId21"/>
    <p:sldId id="483" r:id="rId22"/>
    <p:sldId id="482" r:id="rId23"/>
    <p:sldId id="423" r:id="rId24"/>
    <p:sldId id="470" r:id="rId25"/>
    <p:sldId id="427" r:id="rId26"/>
    <p:sldId id="428" r:id="rId27"/>
    <p:sldId id="368" r:id="rId28"/>
    <p:sldId id="514" r:id="rId29"/>
    <p:sldId id="515" r:id="rId30"/>
    <p:sldId id="413" r:id="rId31"/>
    <p:sldId id="312" r:id="rId32"/>
    <p:sldId id="313" r:id="rId33"/>
    <p:sldId id="516" r:id="rId34"/>
    <p:sldId id="517" r:id="rId35"/>
    <p:sldId id="512" r:id="rId36"/>
    <p:sldId id="518" r:id="rId37"/>
    <p:sldId id="474" r:id="rId38"/>
    <p:sldId id="304" r:id="rId39"/>
    <p:sldId id="306" r:id="rId40"/>
    <p:sldId id="481" r:id="rId41"/>
    <p:sldId id="307" r:id="rId42"/>
    <p:sldId id="382" r:id="rId43"/>
    <p:sldId id="501" r:id="rId44"/>
    <p:sldId id="502" r:id="rId45"/>
    <p:sldId id="503" r:id="rId46"/>
    <p:sldId id="504" r:id="rId47"/>
    <p:sldId id="505" r:id="rId48"/>
    <p:sldId id="520" r:id="rId49"/>
    <p:sldId id="519" r:id="rId50"/>
    <p:sldId id="508" r:id="rId51"/>
    <p:sldId id="506" r:id="rId52"/>
    <p:sldId id="383" r:id="rId53"/>
    <p:sldId id="308" r:id="rId54"/>
    <p:sldId id="417" r:id="rId55"/>
    <p:sldId id="309" r:id="rId56"/>
    <p:sldId id="314" r:id="rId57"/>
    <p:sldId id="315" r:id="rId58"/>
    <p:sldId id="444" r:id="rId59"/>
    <p:sldId id="440" r:id="rId60"/>
    <p:sldId id="490" r:id="rId61"/>
  </p:sldIdLst>
  <p:sldSz cx="9144000" cy="6858000" type="screen4x3"/>
  <p:notesSz cx="6669088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4F00"/>
    <a:srgbClr val="00823B"/>
    <a:srgbClr val="0000FF"/>
    <a:srgbClr val="FFCC66"/>
    <a:srgbClr val="FFFFCC"/>
    <a:srgbClr val="CCECFF"/>
    <a:srgbClr val="FF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5397" autoAdjust="0"/>
    <p:restoredTop sz="86776" autoAdjust="0"/>
  </p:normalViewPr>
  <p:slideViewPr>
    <p:cSldViewPr>
      <p:cViewPr varScale="1">
        <p:scale>
          <a:sx n="42" d="100"/>
          <a:sy n="42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14"/>
    </p:cViewPr>
  </p:sorterViewPr>
  <p:notesViewPr>
    <p:cSldViewPr>
      <p:cViewPr varScale="1">
        <p:scale>
          <a:sx n="65" d="100"/>
          <a:sy n="65" d="100"/>
        </p:scale>
        <p:origin x="-2340" y="-120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92" tIns="44696" rIns="89392" bIns="44696" numCol="1" anchor="t" anchorCtr="0" compatLnSpc="1">
            <a:prstTxWarp prst="textNoShape">
              <a:avLst/>
            </a:prstTxWarp>
          </a:bodyPr>
          <a:lstStyle>
            <a:lvl1pPr defTabSz="893763" eaLnBrk="1" hangingPunct="1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92" tIns="44696" rIns="89392" bIns="44696" numCol="1" anchor="t" anchorCtr="0" compatLnSpc="1">
            <a:prstTxWarp prst="textNoShape">
              <a:avLst/>
            </a:prstTxWarp>
          </a:bodyPr>
          <a:lstStyle>
            <a:lvl1pPr algn="r" defTabSz="893763" eaLnBrk="1" hangingPunct="1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92" tIns="44696" rIns="89392" bIns="44696" numCol="1" anchor="b" anchorCtr="0" compatLnSpc="1">
            <a:prstTxWarp prst="textNoShape">
              <a:avLst/>
            </a:prstTxWarp>
          </a:bodyPr>
          <a:lstStyle>
            <a:lvl1pPr defTabSz="893763" eaLnBrk="1" hangingPunct="1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92" tIns="44696" rIns="89392" bIns="44696" numCol="1" anchor="b" anchorCtr="0" compatLnSpc="1">
            <a:prstTxWarp prst="textNoShape">
              <a:avLst/>
            </a:prstTxWarp>
          </a:bodyPr>
          <a:lstStyle>
            <a:lvl1pPr algn="r" defTabSz="893763" eaLnBrk="1" hangingPunct="1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108F450D-94EE-44B1-9AD1-DF86653709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0756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92" tIns="44696" rIns="89392" bIns="44696" numCol="1" anchor="t" anchorCtr="0" compatLnSpc="1">
            <a:prstTxWarp prst="textNoShape">
              <a:avLst/>
            </a:prstTxWarp>
          </a:bodyPr>
          <a:lstStyle>
            <a:lvl1pPr defTabSz="893763" eaLnBrk="1" hangingPunct="1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92" tIns="44696" rIns="89392" bIns="44696" numCol="1" anchor="t" anchorCtr="0" compatLnSpc="1">
            <a:prstTxWarp prst="textNoShape">
              <a:avLst/>
            </a:prstTxWarp>
          </a:bodyPr>
          <a:lstStyle>
            <a:lvl1pPr algn="r" defTabSz="893763" eaLnBrk="1" hangingPunct="1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92" tIns="44696" rIns="89392" bIns="44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92" tIns="44696" rIns="89392" bIns="44696" numCol="1" anchor="b" anchorCtr="0" compatLnSpc="1">
            <a:prstTxWarp prst="textNoShape">
              <a:avLst/>
            </a:prstTxWarp>
          </a:bodyPr>
          <a:lstStyle>
            <a:lvl1pPr defTabSz="893763" eaLnBrk="1" hangingPunct="1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92" tIns="44696" rIns="89392" bIns="44696" numCol="1" anchor="b" anchorCtr="0" compatLnSpc="1">
            <a:prstTxWarp prst="textNoShape">
              <a:avLst/>
            </a:prstTxWarp>
          </a:bodyPr>
          <a:lstStyle>
            <a:lvl1pPr algn="r" defTabSz="893763" eaLnBrk="1" hangingPunct="1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3DE393DD-FAAB-4863-B6C1-757E5845D7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4499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HK" altLang="en-US" smtClean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7066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B4CD688-F455-444B-B8D9-BE98FAF598BD}" type="slidenum">
              <a:rPr lang="en-US" altLang="zh-TW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805D7DB-9800-4886-8237-84BF215E56D1}" type="slidenum">
              <a:rPr lang="zh-TW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zh-TW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0639042-F0AE-48C8-A9C4-E3154EC5A82C}" type="slidenum">
              <a:rPr lang="en-US" altLang="zh-TW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zh-TW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A3F439-0B2F-4845-8F3A-415E5E83928B}" type="slidenum">
              <a:rPr lang="en-US" altLang="zh-TW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zh-TW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HK" altLang="en-US" smtClean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29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6993C86-DB88-42B4-A2BD-39866F569754}" type="slidenum">
              <a:rPr lang="en-US" altLang="zh-TW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HK" altLang="en-US" smtClean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39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608B178-DEE7-4C9D-AF88-AA1BF9EA89AA}" type="slidenum">
              <a:rPr lang="en-US" altLang="zh-TW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HK" altLang="en-US" smtClean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49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3762656-7402-4F8D-9D4C-CEBA495E0945}" type="slidenum">
              <a:rPr lang="en-US" altLang="zh-TW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HK" altLang="en-US" smtClean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60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C0753FE-3A4E-4BC0-AB3B-37F74F54C320}" type="slidenum">
              <a:rPr lang="en-US" altLang="zh-TW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E8E9443-054D-493C-A445-EBC0FDC89330}" type="slidenum">
              <a:rPr lang="en-US" altLang="zh-TW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zh-TW" smtClean="0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EF6226C-CD6B-4A54-8C7F-B7A92986CB25}" type="slidenum">
              <a:rPr lang="en-US" altLang="zh-TW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zh-TW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HK" altLang="en-US" smtClean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90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6573005B-4EF6-4650-9C50-D73AD79F1066}" type="slidenum">
              <a:rPr lang="en-US" altLang="zh-TW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HK" altLang="en-US" smtClean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7168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256970A-8482-4DE5-A4D2-68F1B74A6C6B}" type="slidenum">
              <a:rPr lang="en-US" altLang="zh-TW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HK" altLang="en-US" smtClean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01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DCCB9B1-5415-4D70-9CE9-8D3A2690FEC5}" type="slidenum">
              <a:rPr lang="en-US" altLang="zh-TW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E77CC36-0839-48DA-981C-0CC1494EA5D3}" type="slidenum">
              <a:rPr lang="en-US" altLang="zh-TW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zh-TW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HK" altLang="en-US" smtClean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31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FD6874B-1812-4D04-A3ED-F856E44582BB}" type="slidenum">
              <a:rPr lang="en-US" altLang="zh-TW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AB3EE5C-EB67-4F86-A67F-62DBF6F3F9D3}" type="slidenum">
              <a:rPr lang="en-US" altLang="zh-TW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zh-TW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0D7F2FB-D97F-4840-917B-94C7ED9E4ED8}" type="slidenum">
              <a:rPr lang="zh-TW" altLang="en-US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zh-TW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6201D368-D81A-4BC9-AAFD-05A1DD7AA584}" type="slidenum">
              <a:rPr lang="zh-TW" altLang="en-US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zh-TW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HK" altLang="en-US" smtClean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728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51CB15C-6380-4584-8571-0E10F586B2A0}" type="slidenum">
              <a:rPr lang="en-US" altLang="zh-TW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HK" altLang="en-US" smtClean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983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8BBF79E-CD4F-4D1B-BD0A-FD4DCBA9D5F1}" type="slidenum">
              <a:rPr lang="en-US" altLang="zh-TW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110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BCD2AA5-9F45-4488-AB49-CA3D1A61CF59}" type="slidenum">
              <a:rPr lang="zh-TW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zh-TW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11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9313" y="742950"/>
            <a:ext cx="4968875" cy="3725863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E7F8C00-209C-40D2-B85C-E0B1AA464BD3}" type="slidenum">
              <a:rPr lang="zh-TW" altLang="en-US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zh-TW" smtClean="0"/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8EE9BDB-953E-4001-82A2-9B30A27BB031}" type="slidenum">
              <a:rPr lang="zh-TW" altLang="en-US" smtClean="0"/>
              <a:pPr eaLnBrk="1" hangingPunct="1">
                <a:spcBef>
                  <a:spcPct val="0"/>
                </a:spcBef>
              </a:pPr>
              <a:t>33</a:t>
            </a:fld>
            <a:endParaRPr lang="en-US" altLang="zh-TW" smtClean="0"/>
          </a:p>
        </p:txBody>
      </p:sp>
      <p:sp>
        <p:nvSpPr>
          <p:cNvPr id="103427" name="Rectangle 7"/>
          <p:cNvSpPr txBox="1">
            <a:spLocks noGrp="1" noChangeArrowheads="1"/>
          </p:cNvSpPr>
          <p:nvPr/>
        </p:nvSpPr>
        <p:spPr bwMode="auto">
          <a:xfrm>
            <a:off x="3779838" y="9428163"/>
            <a:ext cx="288766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3" rIns="91404" bIns="45703" anchor="b"/>
          <a:lstStyle>
            <a:lvl1pPr defTabSz="9159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159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159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159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159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B7CCF96-5EA6-42BE-881F-95F3205554BD}" type="slidenum">
              <a:rPr lang="en-US" altLang="zh-TW" sz="1300"/>
              <a:pPr algn="r" eaLnBrk="1" hangingPunct="1">
                <a:spcBef>
                  <a:spcPct val="0"/>
                </a:spcBef>
              </a:pPr>
              <a:t>33</a:t>
            </a:fld>
            <a:endParaRPr lang="en-US" altLang="zh-TW" sz="1300"/>
          </a:p>
        </p:txBody>
      </p:sp>
      <p:sp>
        <p:nvSpPr>
          <p:cNvPr id="10342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55663" y="744538"/>
            <a:ext cx="4959350" cy="3721100"/>
          </a:xfrm>
          <a:ln/>
        </p:spPr>
      </p:sp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04" tIns="45703" rIns="91404" bIns="45703"/>
          <a:lstStyle/>
          <a:p>
            <a:r>
              <a:rPr lang="zh-TW" altLang="en-US" smtClean="0">
                <a:latin typeface="Arial" pitchFamily="34" charset="0"/>
                <a:ea typeface="新細明體" pitchFamily="18" charset="-120"/>
              </a:rPr>
              <a:t>積極語言</a:t>
            </a:r>
            <a:r>
              <a:rPr lang="en-US" altLang="zh-TW" smtClean="0">
                <a:latin typeface="Arial" pitchFamily="34" charset="0"/>
                <a:ea typeface="新細明體" pitchFamily="18" charset="-120"/>
              </a:rPr>
              <a:t>: (1)</a:t>
            </a:r>
            <a:r>
              <a:rPr lang="zh-TW" altLang="en-US" smtClean="0">
                <a:latin typeface="Arial" pitchFamily="34" charset="0"/>
                <a:ea typeface="新細明體" pitchFamily="18" charset="-120"/>
              </a:rPr>
              <a:t>有沒有好消息</a:t>
            </a:r>
            <a:r>
              <a:rPr lang="en-US" altLang="zh-TW" smtClean="0">
                <a:latin typeface="Arial" pitchFamily="34" charset="0"/>
                <a:ea typeface="新細明體" pitchFamily="18" charset="-120"/>
              </a:rPr>
              <a:t>…</a:t>
            </a:r>
            <a:r>
              <a:rPr lang="zh-TW" altLang="en-US" smtClean="0">
                <a:latin typeface="Arial" pitchFamily="34" charset="0"/>
                <a:ea typeface="新細明體" pitchFamily="18" charset="-120"/>
              </a:rPr>
              <a:t>就快有</a:t>
            </a:r>
            <a:r>
              <a:rPr lang="en-US" altLang="zh-TW" smtClean="0">
                <a:latin typeface="Arial" pitchFamily="34" charset="0"/>
                <a:ea typeface="新細明體" pitchFamily="18" charset="-120"/>
              </a:rPr>
              <a:t>(2)</a:t>
            </a:r>
            <a:r>
              <a:rPr lang="zh-TW" altLang="en-US" smtClean="0">
                <a:latin typeface="Arial" pitchFamily="34" charset="0"/>
                <a:ea typeface="新細明體" pitchFamily="18" charset="-120"/>
              </a:rPr>
              <a:t>盡量</a:t>
            </a:r>
            <a:r>
              <a:rPr lang="en-US" altLang="zh-TW" smtClean="0">
                <a:latin typeface="Arial" pitchFamily="34" charset="0"/>
                <a:ea typeface="新細明體" pitchFamily="18" charset="-120"/>
              </a:rPr>
              <a:t>vs</a:t>
            </a:r>
            <a:r>
              <a:rPr lang="zh-TW" altLang="en-US" smtClean="0">
                <a:latin typeface="Arial" pitchFamily="34" charset="0"/>
                <a:ea typeface="新細明體" pitchFamily="18" charset="-120"/>
              </a:rPr>
              <a:t>盡力</a:t>
            </a:r>
            <a:r>
              <a:rPr lang="en-US" altLang="zh-TW" smtClean="0">
                <a:latin typeface="Arial" pitchFamily="34" charset="0"/>
                <a:ea typeface="新細明體" pitchFamily="18" charset="-120"/>
              </a:rPr>
              <a:t>(3)</a:t>
            </a:r>
            <a:r>
              <a:rPr lang="zh-TW" altLang="en-US" smtClean="0">
                <a:latin typeface="Arial" pitchFamily="34" charset="0"/>
                <a:ea typeface="新細明體" pitchFamily="18" charset="-120"/>
              </a:rPr>
              <a:t>無希望</a:t>
            </a:r>
            <a:r>
              <a:rPr lang="en-US" altLang="zh-TW" smtClean="0">
                <a:latin typeface="Arial" pitchFamily="34" charset="0"/>
                <a:ea typeface="新細明體" pitchFamily="18" charset="-120"/>
              </a:rPr>
              <a:t>vs</a:t>
            </a:r>
            <a:r>
              <a:rPr lang="zh-TW" altLang="en-US" smtClean="0">
                <a:latin typeface="Arial" pitchFamily="34" charset="0"/>
                <a:ea typeface="新細明體" pitchFamily="18" charset="-120"/>
              </a:rPr>
              <a:t>有希望 </a:t>
            </a:r>
            <a:endParaRPr lang="en-US" altLang="zh-TW" smtClean="0">
              <a:latin typeface="Arial" pitchFamily="34" charset="0"/>
              <a:ea typeface="新細明體" pitchFamily="18" charset="-120"/>
            </a:endParaRPr>
          </a:p>
          <a:p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82D952F-F8EE-4FB6-AC46-D8D7B5FCA23F}" type="slidenum">
              <a:rPr lang="en-US" altLang="zh-TW" smtClean="0"/>
              <a:pPr eaLnBrk="1" hangingPunct="1">
                <a:spcBef>
                  <a:spcPct val="0"/>
                </a:spcBef>
              </a:pPr>
              <a:t>34</a:t>
            </a:fld>
            <a:endParaRPr lang="en-US" altLang="zh-TW" smtClean="0"/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5236FD5-FCA5-4D0F-B6B5-AE5A094F172E}" type="slidenum">
              <a:rPr lang="en-US" altLang="zh-TW" smtClean="0"/>
              <a:pPr eaLnBrk="1" hangingPunct="1">
                <a:spcBef>
                  <a:spcPct val="0"/>
                </a:spcBef>
              </a:pPr>
              <a:t>35</a:t>
            </a:fld>
            <a:endParaRPr lang="en-US" altLang="zh-TW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HK" altLang="en-US" smtClean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065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BBF7C7C-1C38-43D4-A4F3-FB73BB8F5F06}" type="slidenum">
              <a:rPr lang="en-US" altLang="zh-TW" smtClean="0"/>
              <a:pPr eaLnBrk="1" hangingPunct="1">
                <a:spcBef>
                  <a:spcPct val="0"/>
                </a:spcBef>
              </a:pPr>
              <a:t>36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HK" altLang="en-US" smtClean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095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86E03DA-7FBD-47A6-B69E-D0F395A689C0}" type="slidenum">
              <a:rPr lang="en-US" altLang="zh-TW" smtClean="0"/>
              <a:pPr eaLnBrk="1" hangingPunct="1">
                <a:spcBef>
                  <a:spcPct val="0"/>
                </a:spcBef>
              </a:pPr>
              <a:t>39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6BD9E66-CE58-499C-92A6-B37712907899}" type="slidenum">
              <a:rPr lang="zh-TW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zh-TW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D30CF86-1F1E-4860-B05D-5A9AF5783EE0}" type="slidenum">
              <a:rPr lang="en-US" altLang="zh-TW" smtClean="0"/>
              <a:pPr eaLnBrk="1" hangingPunct="1">
                <a:spcBef>
                  <a:spcPct val="0"/>
                </a:spcBef>
              </a:pPr>
              <a:t>42</a:t>
            </a:fld>
            <a:endParaRPr lang="en-US" altLang="zh-TW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83C39D2-63FB-41AD-9FA6-CAB169271E4A}" type="slidenum">
              <a:rPr lang="en-US" altLang="zh-TW" smtClean="0"/>
              <a:pPr eaLnBrk="1" hangingPunct="1">
                <a:spcBef>
                  <a:spcPct val="0"/>
                </a:spcBef>
              </a:pPr>
              <a:t>43</a:t>
            </a:fld>
            <a:endParaRPr lang="en-US" altLang="zh-TW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HK" altLang="en-US" smtClean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146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88CF0BF-0E5D-4EDC-9041-A7705B65D73B}" type="slidenum">
              <a:rPr lang="en-US" altLang="zh-TW" smtClean="0"/>
              <a:pPr eaLnBrk="1" hangingPunct="1">
                <a:spcBef>
                  <a:spcPct val="0"/>
                </a:spcBef>
              </a:pPr>
              <a:t>44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HK" altLang="en-US" smtClean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157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90AD385-FE50-45F8-8787-88899F4E1A7E}" type="slidenum">
              <a:rPr lang="en-US" altLang="zh-TW" smtClean="0"/>
              <a:pPr eaLnBrk="1" hangingPunct="1">
                <a:spcBef>
                  <a:spcPct val="0"/>
                </a:spcBef>
              </a:pPr>
              <a:t>45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HK" altLang="en-US" smtClean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16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7DBA385-5F35-4AFC-9B85-E293BD71BA84}" type="slidenum">
              <a:rPr lang="en-US" altLang="zh-TW" smtClean="0"/>
              <a:pPr eaLnBrk="1" hangingPunct="1">
                <a:spcBef>
                  <a:spcPct val="0"/>
                </a:spcBef>
              </a:pPr>
              <a:t>46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HK" altLang="en-US" smtClean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177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3008D47-0531-47A7-8DCD-7489AE230C70}" type="slidenum">
              <a:rPr lang="en-US" altLang="zh-TW" smtClean="0"/>
              <a:pPr eaLnBrk="1" hangingPunct="1">
                <a:spcBef>
                  <a:spcPct val="0"/>
                </a:spcBef>
              </a:pPr>
              <a:t>47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3A98CA3-F8EC-4675-B5D7-0869CEAC415C}" type="slidenum">
              <a:rPr lang="en-US" altLang="zh-TW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48</a:t>
            </a:fld>
            <a:endParaRPr lang="en-US" altLang="zh-TW" smtClean="0">
              <a:solidFill>
                <a:srgbClr val="000000"/>
              </a:solidFill>
            </a:endParaRPr>
          </a:p>
        </p:txBody>
      </p:sp>
      <p:sp>
        <p:nvSpPr>
          <p:cNvPr id="1187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D7E4FC7-8D5D-4362-B9EB-F990313D0137}" type="slidenum">
              <a:rPr lang="en-US" altLang="zh-TW" smtClean="0"/>
              <a:pPr eaLnBrk="1" hangingPunct="1">
                <a:spcBef>
                  <a:spcPct val="0"/>
                </a:spcBef>
              </a:pPr>
              <a:t>49</a:t>
            </a:fld>
            <a:endParaRPr lang="en-US" altLang="zh-TW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4D47199-32C2-4E73-B2FD-F0CCDA57D9A6}" type="slidenum">
              <a:rPr lang="zh-TW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zh-TW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HK" altLang="en-US" smtClean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2083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CDE0B39-D86D-4233-9057-071019DB8341}" type="slidenum">
              <a:rPr lang="en-US" altLang="zh-TW" smtClean="0"/>
              <a:pPr eaLnBrk="1" hangingPunct="1">
                <a:spcBef>
                  <a:spcPct val="0"/>
                </a:spcBef>
              </a:pPr>
              <a:t>50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E218254-1D1A-44A9-A73A-22720FE76271}" type="slidenum">
              <a:rPr lang="en-US" altLang="zh-TW" smtClean="0"/>
              <a:pPr eaLnBrk="1" hangingPunct="1">
                <a:spcBef>
                  <a:spcPct val="0"/>
                </a:spcBef>
              </a:pPr>
              <a:t>53</a:t>
            </a:fld>
            <a:endParaRPr lang="en-US" altLang="zh-TW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11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9313" y="742950"/>
            <a:ext cx="4968875" cy="3725863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HK" altLang="en-US" smtClean="0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2800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9A05537-0D24-4521-A091-FD3EC0E05D71}" type="slidenum">
              <a:rPr lang="en-US" altLang="zh-TW" smtClean="0"/>
              <a:pPr eaLnBrk="1" hangingPunct="1">
                <a:spcBef>
                  <a:spcPct val="0"/>
                </a:spcBef>
              </a:pPr>
              <a:t>57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9313" y="742950"/>
            <a:ext cx="4968875" cy="3725863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665EB-0120-45E9-ADB3-33538842177E}" type="slidenum">
              <a:rPr lang="zh-TW" altLang="en-US" smtClean="0">
                <a:ea typeface="MS PGothic" pitchFamily="34" charset="-128"/>
              </a:rPr>
              <a:pPr eaLnBrk="1" hangingPunct="1">
                <a:spcBef>
                  <a:spcPct val="0"/>
                </a:spcBef>
              </a:pPr>
              <a:t>59</a:t>
            </a:fld>
            <a:endParaRPr lang="en-US" altLang="zh-TW" smtClean="0">
              <a:ea typeface="MS PGothic" pitchFamily="34" charset="-128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CF6AF0F-C453-42A2-851B-B7C41973F133}" type="slidenum">
              <a:rPr lang="en-US" altLang="zh-TW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zh-TW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63AC2D13-8544-4396-82E1-4AC3A06F06A1}" type="slidenum">
              <a:rPr lang="en-US" altLang="zh-TW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zh-TW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TW" altLang="en-US" smtClean="0">
                <a:latin typeface="Arial" pitchFamily="34" charset="0"/>
                <a:ea typeface="新細明體" pitchFamily="18" charset="-120"/>
              </a:rPr>
              <a:t>牡丹須好</a:t>
            </a:r>
            <a:r>
              <a:rPr lang="en-US" altLang="zh-TW" smtClean="0">
                <a:latin typeface="Arial" pitchFamily="34" charset="0"/>
                <a:ea typeface="新細明體" pitchFamily="18" charset="-120"/>
              </a:rPr>
              <a:t>,</a:t>
            </a:r>
            <a:r>
              <a:rPr lang="zh-TW" altLang="en-US" smtClean="0">
                <a:latin typeface="Arial" pitchFamily="34" charset="0"/>
                <a:ea typeface="新細明體" pitchFamily="18" charset="-120"/>
              </a:rPr>
              <a:t>還要綠葉扶持</a:t>
            </a:r>
            <a:r>
              <a:rPr lang="en-US" altLang="zh-TW" smtClean="0">
                <a:latin typeface="Arial" pitchFamily="34" charset="0"/>
                <a:ea typeface="新細明體" pitchFamily="18" charset="-120"/>
              </a:rPr>
              <a:t>/</a:t>
            </a:r>
            <a:r>
              <a:rPr lang="zh-TW" altLang="en-US" smtClean="0">
                <a:latin typeface="Arial" pitchFamily="34" charset="0"/>
                <a:ea typeface="新細明體" pitchFamily="18" charset="-120"/>
              </a:rPr>
              <a:t> 老鼠與大象</a:t>
            </a:r>
            <a:r>
              <a:rPr lang="en-US" altLang="zh-TW" smtClean="0">
                <a:latin typeface="Arial" pitchFamily="34" charset="0"/>
                <a:ea typeface="新細明體" pitchFamily="18" charset="-120"/>
              </a:rPr>
              <a:t>(</a:t>
            </a:r>
            <a:r>
              <a:rPr lang="zh-TW" altLang="en-US" smtClean="0">
                <a:latin typeface="Arial" pitchFamily="34" charset="0"/>
                <a:ea typeface="新細明體" pitchFamily="18" charset="-120"/>
              </a:rPr>
              <a:t>佛說該放下祷就放下</a:t>
            </a:r>
            <a:r>
              <a:rPr lang="en-US" altLang="zh-TW" smtClean="0">
                <a:latin typeface="Arial" pitchFamily="34" charset="0"/>
                <a:ea typeface="新細明體" pitchFamily="18" charset="-120"/>
              </a:rPr>
              <a:t>p21/</a:t>
            </a:r>
            <a:r>
              <a:rPr lang="zh-TW" altLang="en-US" smtClean="0">
                <a:latin typeface="Arial" pitchFamily="34" charset="0"/>
                <a:ea typeface="新細明體" pitchFamily="18" charset="-120"/>
              </a:rPr>
              <a:t>和尚爭執喻</a:t>
            </a:r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6F2BDF2E-7121-4039-9968-63911A1E8036}" type="slidenum">
              <a:rPr lang="en-US" altLang="zh-TW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zh-TW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ED5B703-8669-49EB-ACFF-98B8E71642F4}" type="slidenum">
              <a:rPr lang="en-US" altLang="zh-TW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zh-TW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4E7E-9F32-4CF1-A8C5-08425814ABEA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84893-8FAE-4369-8478-2157F591C3D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1811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8CB83-A281-48FF-8AC6-E3585B15C1F6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5750D-D2D8-455F-93B4-2EC52397F69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192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89401-CE3C-47B4-ACA4-88C4EDA8B784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58ACE-F051-4A99-8E5C-4EB6EC2B425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8854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F67768CB-E952-4A00-8C6E-88CDEB14BF9F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5BE69A40-E266-4CD1-A31F-78F12B04DAF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8134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C3129-AA62-4470-B130-EEA82B8C2B9C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4250C-216E-48FD-8F60-AB3A394A3FD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5346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52909C91-6837-4FE4-99A7-95282798C207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3EDB38AA-733B-4B94-8A78-DB5F5271820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3916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F53F9-5E7C-4E6F-ABAC-7C0EAE42D156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0CB84-272C-4E62-94AF-A560972D1D0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5205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B11E5-FB50-4BE1-9468-283374800928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4D668-DAE1-4B1A-83C3-34921B2B090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3555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8514B-8395-4444-BE0F-9A9660DFCC0E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A50BA-ADB0-4DCA-BDD1-E5858504F63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1734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634FE-F490-4445-9B6B-723A1E0A3301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DDEC0-FC7B-4B04-B174-13706DBE485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7247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B7E3F-2E9E-4CB2-B5AE-64BA53DF5AA9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FE070-91E5-4963-A4BB-CA957506267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8820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882E6-A710-446D-A28E-D71CB663A641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1B168-2B96-44A5-AC89-39279E3C95C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6062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D7299-20E1-43B3-827E-97FDDC40DE2A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A8B5A-D9C0-4E05-8D03-BDBACC4F115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7771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1B8AB-CAC7-423C-8421-17ECC26F4B91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3A7A8-EF35-40F1-A2B5-7472286743A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8202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39625-7C89-402A-B68D-711B8FAA30B5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BA1D1-6E12-449A-BBB3-3D7FC36CB19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648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73A7A-24BB-4772-BC6F-F4275C23492A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06CA4-9A2D-4EEE-BEE2-CCEA02A163F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2326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CAE6B-F928-46B1-BB58-7C90CC5835EA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537E5-9CCF-4FCB-B379-C33EA037A2B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832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D151C-C9D4-456B-BB14-203CFC22991F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C75DA-86BC-4D1D-B450-15217FE19DA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2125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26C09-5874-4FF1-B00B-FE12B1AB943F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7103F-6964-437B-ACDB-26F6411C905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802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7594-2DF8-4ED2-A22B-0D39A1A11E15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4EC9C-8A4B-4DB0-9008-0AC41C301E3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62857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F2843-5D15-459B-B54A-EFD74A942F9F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FD54F-A30F-41B2-AC60-ECB85C4D808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656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4547A-1242-4A68-8A22-35F1C9791352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A83F4-4CA6-4B44-8533-D57B87A7962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470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34598DE-3506-4E30-89CF-5494B3200592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045C75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EF0F40B-04B5-45A8-9C4B-8E04C33B3CF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18" r:id="rId2"/>
    <p:sldLayoutId id="2147484435" r:id="rId3"/>
    <p:sldLayoutId id="2147484419" r:id="rId4"/>
    <p:sldLayoutId id="2147484420" r:id="rId5"/>
    <p:sldLayoutId id="2147484421" r:id="rId6"/>
    <p:sldLayoutId id="2147484422" r:id="rId7"/>
    <p:sldLayoutId id="2147484423" r:id="rId8"/>
    <p:sldLayoutId id="2147484436" r:id="rId9"/>
    <p:sldLayoutId id="2147484424" r:id="rId10"/>
    <p:sldLayoutId id="2147484425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886F852-1FBC-4216-809D-6FBF4D8683C1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045C75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46DD4D1-0EF4-42C6-A269-BC595F080E7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7" r:id="rId1"/>
    <p:sldLayoutId id="2147484426" r:id="rId2"/>
    <p:sldLayoutId id="2147484438" r:id="rId3"/>
    <p:sldLayoutId id="2147484427" r:id="rId4"/>
    <p:sldLayoutId id="2147484428" r:id="rId5"/>
    <p:sldLayoutId id="2147484429" r:id="rId6"/>
    <p:sldLayoutId id="2147484430" r:id="rId7"/>
    <p:sldLayoutId id="2147484431" r:id="rId8"/>
    <p:sldLayoutId id="2147484439" r:id="rId9"/>
    <p:sldLayoutId id="2147484432" r:id="rId10"/>
    <p:sldLayoutId id="2147484433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hk/imgres?imgurl=http://www.yywzw.com/jt/sj/fayinqiguan.gif&amp;imgrefurl=http://www.yywzw.com/jt/sj/sj-ft04fyqg.htm&amp;h=374&amp;w=336&amp;sz=5&amp;hl=zh-TW&amp;start=35&amp;tbnid=CcQQSJile9j58M:&amp;tbnh=122&amp;tbnw=110&amp;prev=/images?q=%E5%8F%A3%E8%85%94&amp;start=20&amp;gbv=2&amp;ndsp=20&amp;svnum=10&amp;complete=1&amp;hl=zh-TW&amp;rls=GGLD,GGLD:2007-17,GGLD:zh-TW&amp;sa=N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w/imgres?imgurl=http://book.bfnn.org/article/bg2.jpg&amp;imgrefurl=http://book.bfnn.org/article/0096.htm&amp;h=297&amp;w=206&amp;sz=8&amp;hl=zh-TW&amp;start=5&amp;um=1&amp;tbnid=TpZOmF8DykuURM:&amp;tbnh=116&amp;tbnw=80&amp;prev=/images?q=%E8%A1%8C%E7%A6%AA&amp;svnum=10&amp;um=1&amp;hl=zh-TW&amp;sa=N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hyperlink" Target="http://images.google.com.tw/imgres?imgurl=http://www.puishing.edu.hk/subject/pe/images/SPORT086.jpg&amp;imgrefurl=http://www.puishing.edu.hk/subject/pe/pe_note04.htm&amp;h=1158&amp;w=840&amp;sz=49&amp;hl=zh-TW&amp;start=96&amp;um=1&amp;tbnid=Eb45DajS7TFsUM:&amp;tbnh=150&amp;tbnw=109&amp;prev=/images?q=%E6%AD%A5%E8%A1%8C&amp;start=90&amp;imgsz=xxlarge&amp;ndsp=18&amp;svnum=10&amp;um=1&amp;hl=zh-TW&amp;sa=N" TargetMode="External"/><Relationship Id="rId4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w/imgres?imgurl=http://an.mc.ntu.edu.tw/zengif/image12.gif&amp;imgrefurl=http://an.mc.ntu.edu.tw/zen-2.htm&amp;h=217&amp;w=337&amp;sz=4&amp;hl=zh-TW&amp;start=19&amp;um=1&amp;tbnid=d1OYrvOjtOmptM:&amp;tbnh=77&amp;tbnw=119&amp;prev=/images?q=%E8%A1%8C%E7%A6%AA&amp;start=18&amp;ndsp=18&amp;svnum=10&amp;um=1&amp;hl=zh-TW&amp;sa=N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w/imgres?imgurl=http://storage.msn.com/x1pAdjo0uCo2H0DmmoeHnGEqXaoWFAOyunMqlH1kGtK5xXgmtUoQMaxzXEBgAHsxEwC_bch4J8HQUVvFs8ivfXmPbQqtvUz99PhHQ9v75Cp4zf6Fe4S61IHpoOCazoarJQ_1boxyRMM_he4juUrhEWJ808wZo7Ub560&amp;imgrefurl=http://vm27310366.spaces.live.com/?_c11_BlogPart_BlogPart=blogview&amp;_c=BlogPart&amp;partqs=amonth=12&amp;ayear=2005&amp;h=600&amp;w=441&amp;sz=22&amp;hl=zh-TW&amp;start=1&amp;um=1&amp;tbnid=tN8ukP9LXns4fM:&amp;tbnh=135&amp;tbnw=99&amp;prev=/images?q=%E5%BF%83&amp;svnum=10&amp;um=1&amp;hl=zh-TW&amp;sa=G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300"/>
            <a:ext cx="91440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345432"/>
          </a:xfrm>
          <a:extLst/>
        </p:spPr>
        <p:txBody>
          <a:bodyPr/>
          <a:lstStyle/>
          <a:p>
            <a:pPr algn="ctr">
              <a:defRPr/>
            </a:pPr>
            <a:r>
              <a:rPr lang="zh-TW" altLang="en-US" sz="6600" dirty="0" smtClean="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</a:rPr>
              <a:t>放下禪</a:t>
            </a:r>
            <a:r>
              <a:rPr lang="en-US" altLang="zh-TW" dirty="0" smtClean="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</a:rPr>
              <a:t/>
            </a:r>
            <a:br>
              <a:rPr lang="en-US" altLang="zh-TW" dirty="0" smtClean="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</a:rPr>
            </a:br>
            <a:r>
              <a:rPr lang="zh-TW" altLang="en-US" dirty="0" smtClean="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</a:rPr>
              <a:t>佛教「捨無量心」的修習</a:t>
            </a:r>
            <a:endParaRPr lang="zh-HK" altLang="en-US" dirty="0">
              <a:solidFill>
                <a:srgbClr val="FF0000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9220" name="副標題 4"/>
          <p:cNvSpPr>
            <a:spLocks noGrp="1"/>
          </p:cNvSpPr>
          <p:nvPr>
            <p:ph type="subTitle" idx="1"/>
          </p:nvPr>
        </p:nvSpPr>
        <p:spPr>
          <a:xfrm>
            <a:off x="539750" y="4149725"/>
            <a:ext cx="7854950" cy="1752600"/>
          </a:xfrm>
        </p:spPr>
        <p:txBody>
          <a:bodyPr/>
          <a:lstStyle/>
          <a:p>
            <a:pPr marR="0" algn="ctr"/>
            <a:r>
              <a:rPr lang="zh-TW" altLang="en-US" smtClean="0">
                <a:solidFill>
                  <a:srgbClr val="0000FF"/>
                </a:solidFill>
              </a:rPr>
              <a:t>陳家寶醫生</a:t>
            </a:r>
            <a:endParaRPr lang="en-US" altLang="zh-TW" smtClean="0">
              <a:solidFill>
                <a:srgbClr val="0000FF"/>
              </a:solidFill>
            </a:endParaRPr>
          </a:p>
          <a:p>
            <a:pPr marR="0" algn="ctr"/>
            <a:r>
              <a:rPr lang="en-US" altLang="zh-HK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30.4.2013</a:t>
            </a:r>
          </a:p>
          <a:p>
            <a:pPr marR="0" algn="ctr"/>
            <a:r>
              <a:rPr lang="en-US" altLang="zh-HK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www.mind2spirit.com</a:t>
            </a:r>
          </a:p>
          <a:p>
            <a:pPr marR="0" algn="ctr"/>
            <a:r>
              <a:rPr lang="en-US" altLang="zh-HK" smtClean="0">
                <a:solidFill>
                  <a:srgbClr val="0000FF"/>
                </a:solidFill>
              </a:rPr>
              <a:t> </a:t>
            </a:r>
            <a:endParaRPr lang="zh-HK" altLang="en-US" smtClean="0">
              <a:solidFill>
                <a:srgbClr val="0000FF"/>
              </a:solidFill>
            </a:endParaRP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A570CA73-E06B-4ED9-A9DB-D5FDD63A9F4D}" type="slidenum">
              <a:rPr kumimoji="0" lang="zh-TW" altLang="en-US" sz="1200">
                <a:solidFill>
                  <a:schemeClr val="tx2">
                    <a:shade val="90000"/>
                  </a:schemeClr>
                </a:solidFill>
              </a:rPr>
              <a:pPr algn="r">
                <a:defRPr/>
              </a:pPr>
              <a:t>1</a:t>
            </a:fld>
            <a:endParaRPr kumimoji="0" lang="en-US" altLang="zh-TW" sz="120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600" dirty="0" smtClean="0">
                <a:solidFill>
                  <a:srgbClr val="FF0000"/>
                </a:solidFill>
                <a:latin typeface="+mn-ea"/>
                <a:ea typeface="+mn-ea"/>
              </a:rPr>
              <a:t>佛陀的四無量心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smtClean="0"/>
              <a:t>	</a:t>
            </a:r>
            <a:r>
              <a:rPr lang="zh-TW" altLang="en-US" sz="3200" smtClean="0">
                <a:solidFill>
                  <a:srgbClr val="0000FF"/>
                </a:solidFill>
              </a:rPr>
              <a:t>昔佛在世時，曾授提婆達多鹽湯，因提婆達多好吃酥膩食物，頭痛腹滿，受大苦惱，不堪忍受，呻吟稱念：</a:t>
            </a:r>
            <a:r>
              <a:rPr lang="en-US" altLang="zh-TW" sz="3200" smtClean="0">
                <a:solidFill>
                  <a:srgbClr val="0000FF"/>
                </a:solidFill>
              </a:rPr>
              <a:t>【 </a:t>
            </a:r>
            <a:r>
              <a:rPr lang="en-US" altLang="zh-TW" sz="3200" b="1" smtClean="0">
                <a:solidFill>
                  <a:srgbClr val="0000FF"/>
                </a:solidFill>
              </a:rPr>
              <a:t>...</a:t>
            </a:r>
            <a:r>
              <a:rPr lang="en-US" altLang="zh-TW" sz="3200" smtClean="0">
                <a:solidFill>
                  <a:srgbClr val="0000FF"/>
                </a:solidFill>
              </a:rPr>
              <a:t> </a:t>
            </a:r>
            <a:r>
              <a:rPr lang="zh-TW" altLang="en-US" sz="3200" smtClean="0">
                <a:solidFill>
                  <a:srgbClr val="0000FF"/>
                </a:solidFill>
              </a:rPr>
              <a:t>佛不記冤而救之，以慈使其樂，以悲拔其苦，以其痊癒而喜，不分冤親而平等救治，即是大慈，大悲，大喜，大捨得四無量心。 </a:t>
            </a:r>
            <a:r>
              <a:rPr lang="en-US" altLang="zh-TW" sz="3200" b="1" smtClean="0">
                <a:solidFill>
                  <a:srgbClr val="0000FF"/>
                </a:solidFill>
              </a:rPr>
              <a:t>...</a:t>
            </a:r>
            <a:r>
              <a:rPr lang="en-US" altLang="zh-TW" sz="3200" smtClean="0">
                <a:solidFill>
                  <a:srgbClr val="0000FF"/>
                </a:solidFill>
              </a:rPr>
              <a:t> 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TW" altLang="en-US" sz="6600" smtClean="0">
                <a:solidFill>
                  <a:srgbClr val="FF0000"/>
                </a:solidFill>
                <a:ea typeface="文鼎勘亭流"/>
                <a:cs typeface="文鼎勘亭流"/>
              </a:rPr>
              <a:t>放下禪</a:t>
            </a:r>
          </a:p>
        </p:txBody>
      </p:sp>
      <p:sp>
        <p:nvSpPr>
          <p:cNvPr id="52227" name="Oval 3"/>
          <p:cNvSpPr>
            <a:spLocks noGrp="1" noChangeArrowheads="1"/>
          </p:cNvSpPr>
          <p:nvPr>
            <p:ph type="body" idx="1"/>
          </p:nvPr>
        </p:nvSpPr>
        <p:spPr>
          <a:xfrm>
            <a:off x="3492500" y="2349500"/>
            <a:ext cx="2303463" cy="2224088"/>
          </a:xfrm>
          <a:prstGeom prst="ellipse">
            <a:avLst/>
          </a:prstGeom>
          <a:solidFill>
            <a:srgbClr val="CCCCFF">
              <a:alpha val="50195"/>
            </a:srgbClr>
          </a:solidFill>
          <a:ln>
            <a:solidFill>
              <a:srgbClr val="9900CC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6000" b="1" smtClean="0">
                <a:solidFill>
                  <a:srgbClr val="0000FF"/>
                </a:solidFill>
              </a:rPr>
              <a:t>意</a:t>
            </a:r>
            <a:r>
              <a:rPr lang="zh-TW" altLang="en-US" smtClean="0"/>
              <a:t>  </a:t>
            </a:r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2484438" y="3646488"/>
            <a:ext cx="2433637" cy="2157412"/>
          </a:xfrm>
          <a:prstGeom prst="ellipse">
            <a:avLst/>
          </a:prstGeom>
          <a:solidFill>
            <a:srgbClr val="CCCCFF">
              <a:alpha val="50195"/>
            </a:srgbClr>
          </a:solidFill>
          <a:ln w="9525">
            <a:solidFill>
              <a:srgbClr val="99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zh-TW" altLang="en-US" sz="3100">
                <a:latin typeface="Arial" pitchFamily="34" charset="0"/>
              </a:rPr>
              <a:t> </a:t>
            </a:r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4500563" y="3646488"/>
            <a:ext cx="2374900" cy="2084387"/>
          </a:xfrm>
          <a:prstGeom prst="ellipse">
            <a:avLst/>
          </a:prstGeom>
          <a:solidFill>
            <a:srgbClr val="CCCCFF">
              <a:alpha val="50195"/>
            </a:srgbClr>
          </a:solidFill>
          <a:ln w="9525">
            <a:solidFill>
              <a:srgbClr val="99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zh-TW" altLang="en-US" sz="3100">
                <a:latin typeface="Arial" pitchFamily="34" charset="0"/>
              </a:rPr>
              <a:t>  </a:t>
            </a:r>
          </a:p>
        </p:txBody>
      </p:sp>
      <p:sp>
        <p:nvSpPr>
          <p:cNvPr id="19462" name="文字方塊 1"/>
          <p:cNvSpPr txBox="1">
            <a:spLocks noChangeArrowheads="1"/>
          </p:cNvSpPr>
          <p:nvPr/>
        </p:nvSpPr>
        <p:spPr bwMode="auto">
          <a:xfrm>
            <a:off x="3132138" y="4216400"/>
            <a:ext cx="9540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6000" b="1">
                <a:solidFill>
                  <a:srgbClr val="0000FF"/>
                </a:solidFill>
                <a:latin typeface="Arial" pitchFamily="34" charset="0"/>
              </a:rPr>
              <a:t>心</a:t>
            </a:r>
            <a:endParaRPr lang="zh-HK" altLang="en-US" sz="6000" b="1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9463" name="文字方塊 2"/>
          <p:cNvSpPr txBox="1">
            <a:spLocks noChangeArrowheads="1"/>
          </p:cNvSpPr>
          <p:nvPr/>
        </p:nvSpPr>
        <p:spPr bwMode="auto">
          <a:xfrm>
            <a:off x="5245100" y="42164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6000" b="1">
                <a:solidFill>
                  <a:srgbClr val="0000FF"/>
                </a:solidFill>
                <a:latin typeface="Arial" pitchFamily="34" charset="0"/>
              </a:rPr>
              <a:t>身</a:t>
            </a:r>
            <a:endParaRPr lang="zh-HK" altLang="en-US" sz="6000" b="1">
              <a:solidFill>
                <a:srgbClr val="0000FF"/>
              </a:solidFill>
              <a:latin typeface="Arial" pitchFamily="34" charset="0"/>
            </a:endParaRPr>
          </a:p>
        </p:txBody>
      </p:sp>
      <p:pic>
        <p:nvPicPr>
          <p:cNvPr id="19464" name="Picture 4" descr="http://pic.pimg.tw/mygod0328/1337617162-38557113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76250"/>
            <a:ext cx="202723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 autoUpdateAnimBg="0"/>
      <p:bldP spid="52229" grpId="0" animBg="1" autoUpdateAnimBg="0"/>
      <p:bldP spid="5223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TW" altLang="en-US" sz="6600" smtClean="0">
                <a:solidFill>
                  <a:srgbClr val="0000FF"/>
                </a:solidFill>
                <a:ea typeface="文鼎勘亭流"/>
                <a:cs typeface="文鼎勘亭流"/>
              </a:rPr>
              <a:t>放下禪</a:t>
            </a:r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2484438" y="3646488"/>
            <a:ext cx="2433637" cy="2157412"/>
          </a:xfrm>
          <a:prstGeom prst="ellipse">
            <a:avLst/>
          </a:prstGeom>
          <a:solidFill>
            <a:srgbClr val="CCCCFF">
              <a:alpha val="50195"/>
            </a:srgbClr>
          </a:solidFill>
          <a:ln w="9525">
            <a:solidFill>
              <a:srgbClr val="99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zh-TW" altLang="en-US" sz="3100">
                <a:latin typeface="Arial" pitchFamily="34" charset="0"/>
              </a:rPr>
              <a:t> </a:t>
            </a:r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4500563" y="3646488"/>
            <a:ext cx="2374900" cy="2084387"/>
          </a:xfrm>
          <a:prstGeom prst="ellipse">
            <a:avLst/>
          </a:prstGeom>
          <a:solidFill>
            <a:srgbClr val="CCCCFF">
              <a:alpha val="50195"/>
            </a:srgbClr>
          </a:solidFill>
          <a:ln w="9525">
            <a:solidFill>
              <a:srgbClr val="99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zh-TW" altLang="en-US" sz="3100">
                <a:latin typeface="Arial" pitchFamily="34" charset="0"/>
              </a:rPr>
              <a:t>  </a:t>
            </a:r>
          </a:p>
        </p:txBody>
      </p:sp>
      <p:sp>
        <p:nvSpPr>
          <p:cNvPr id="20485" name="文字方塊 2"/>
          <p:cNvSpPr txBox="1">
            <a:spLocks noChangeArrowheads="1"/>
          </p:cNvSpPr>
          <p:nvPr/>
        </p:nvSpPr>
        <p:spPr bwMode="auto">
          <a:xfrm>
            <a:off x="4826000" y="4179888"/>
            <a:ext cx="17240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6000" b="1">
                <a:solidFill>
                  <a:srgbClr val="00823B"/>
                </a:solidFill>
                <a:latin typeface="Arial" pitchFamily="34" charset="0"/>
              </a:rPr>
              <a:t>微笑</a:t>
            </a:r>
            <a:endParaRPr lang="zh-HK" altLang="en-US" sz="6000" b="1">
              <a:solidFill>
                <a:srgbClr val="00823B"/>
              </a:solidFill>
              <a:latin typeface="Arial" pitchFamily="34" charset="0"/>
            </a:endParaRPr>
          </a:p>
        </p:txBody>
      </p:sp>
      <p:pic>
        <p:nvPicPr>
          <p:cNvPr id="204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2009775"/>
            <a:ext cx="2449513" cy="2170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7" name="文字方塊 5"/>
          <p:cNvSpPr txBox="1">
            <a:spLocks noChangeArrowheads="1"/>
          </p:cNvSpPr>
          <p:nvPr/>
        </p:nvSpPr>
        <p:spPr bwMode="auto">
          <a:xfrm>
            <a:off x="3851275" y="2560638"/>
            <a:ext cx="17240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6000" b="1">
                <a:solidFill>
                  <a:srgbClr val="00823B"/>
                </a:solidFill>
                <a:latin typeface="Arial" pitchFamily="34" charset="0"/>
              </a:rPr>
              <a:t>放鬆</a:t>
            </a:r>
            <a:endParaRPr lang="zh-HK" altLang="en-US" sz="6000" b="1">
              <a:solidFill>
                <a:srgbClr val="00823B"/>
              </a:solidFill>
              <a:latin typeface="Arial" pitchFamily="34" charset="0"/>
            </a:endParaRPr>
          </a:p>
        </p:txBody>
      </p:sp>
      <p:sp>
        <p:nvSpPr>
          <p:cNvPr id="20488" name="文字方塊 6"/>
          <p:cNvSpPr txBox="1">
            <a:spLocks noChangeArrowheads="1"/>
          </p:cNvSpPr>
          <p:nvPr/>
        </p:nvSpPr>
        <p:spPr bwMode="auto">
          <a:xfrm>
            <a:off x="2776538" y="4216400"/>
            <a:ext cx="17240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6000" b="1">
                <a:solidFill>
                  <a:srgbClr val="00823B"/>
                </a:solidFill>
                <a:latin typeface="Arial" pitchFamily="34" charset="0"/>
              </a:rPr>
              <a:t>放下</a:t>
            </a:r>
            <a:endParaRPr lang="zh-HK" altLang="en-US" sz="6000" b="1">
              <a:solidFill>
                <a:srgbClr val="00823B"/>
              </a:solidFill>
              <a:latin typeface="Arial" pitchFamily="34" charset="0"/>
            </a:endParaRPr>
          </a:p>
        </p:txBody>
      </p:sp>
      <p:sp>
        <p:nvSpPr>
          <p:cNvPr id="20489" name="AutoShape 10" descr="data:image/jpeg;base64,/9j/4AAQSkZJRgABAQAAAQABAAD/2wCEAAkGBhQSERQUEhQVFRUWFxcUGBUUFRgUGBgUFBUXGBUYGhgYHiYfFxojGRUWHy8gJCcpLCwsFR4xNTAqNSYrLCkBCQoKDgwOGg8PGjUkHyQsKSw1NSovLCkwMSwvLCkpLCw0LCosKSksNSwpKSosLywyLDQpLDUsLC0pLCksLCwsLP/AABEIAOEA4QMBIgACEQEDEQH/xAAcAAEAAgIDAQAAAAAAAAAAAAAABgcBBQIECAP/xABCEAABAwIDBgMEBwUHBQEAAAABAAIDBBEFEiEGBxMxQVEiYXEygZHBFCNSYqGx8AgVQnLRM0ODkqKy4SQ0Y3OCF//EABoBAQACAwEAAAAAAAAAAAAAAAACBAEDBQb/xAAxEQACAgEDAwEHAwMFAAAAAAAAAQIDEQQhMQUSQRMiMlFhcYHwocHRBiORFEKiseH/2gAMAwEAAhEDEQA/ALxREQBERAEREAREQBEUbodvqSWqlpGvIniJDmuaW3y+1kJ9qyw5KKywSRFwZJdcronlZBlFi6LIMosJdAZREQBERAFiyyiAIiIAiIgCFEQHzt5LC5ooA5IiKYCIiAIiIAsErKICvt5m85+FPia2m4okBOdzi1vh5tFgfFqD6LzvjW1E1TVvq3uyyvdmBZ4cthZobblYWF+a9e4lhkc8bo5o2yMdoWvAcD7j181543k7p3Ubny0wLoR4izm5rb6kd2i+vUflolZGtqM/P5gmk3wWBu13nmsibHKRx4wOI083tGmdv4XHdWWKpuTPfw2vfyXjCgrnwyNljcWvYczXDoQvQW7zeC2thc1xDZWtPFj5A/8AkYOx69ifRVZOWll3PeD/AOP/AIbIpWbeSUVm3YYbNiv5l1tPSy5Q7wIj7Ub2/B35Ktcc2nhie4OkY21hlvmdceQ1BWtg2yp3W+uby5Ou38bWW56qLfsptfHGx246LS9qUnv9S3zt1GQC2Nx9SB/VbbC8cjn0YSCObXCx/wCVWGFVjJGjIQfMG/wKkuyUNp2nyP5K3Bqccoq6rSVVxbiTtZWFjMFhvBxzkirfeNvcjoAYoLSVB5A6tZ5utzPktBu330yVNQ2mq25nyuyxvjaGtBI5FvPvrda42KS7o8GcYLnRcWrktpgIiIAiIgCIiA4oiKAOSIimAiIgCIiAIiIAujiWHiVhB59P128l3lxK1W1xtg4S4ZmLcXlHlzensP8AQ5hLELQyk+HpHINS30PMe/sojhGMSUszZYXZXtvr3BFiCOoIXozetV0kULhV5iyQBmVgBeX62c0G1i3ne/l1Xm6upcjud2nVrhyLe/kehHcFU9DKU65VW79rxnxJfz8TbZs1JH1+iSygyBrn3dYkeI5iL8ua+c+HyR+2xzf5mlv5rs4DjTqaUPby5OHLM08x8/crXhDJ2X0dcajQhzSNFYutlVxHKL2k0cNTFvuxJFTYVjs1M8OieR3H8J8iFfW7LatlYWWIbI0+Nl/LmPIqp9s9kBEONC0hl7PaOTSeRH3StDs3jslHUxTRuLSxwJt1bfxAjqCLrNVsbY+pX+fI0T9ShuqfB7JL1VG9LeuKXNT05vMRYkWIZrzPn2C+G3++mKOmbHRvEk0jblw9mNpHX7/l0VLYXhMtZNZt3vcbnuSTrr08zyC1yxdHultHl+M/J/m5WisccnwAmqprDNJLI71JJXobdTuubQt48wDqhw068NvYeZ6ldnd1uyioWCSQB07hqbaNHYX1AVgNC2QzPfiPgw8L6mQELVlFvwQCIiyAiIgCIiA4oiKAOSIimAiIgCIiAIiIAuJXJfGpks1x7An4BRk8Jsytzznv7xvi17YQdIW6/wA79f8AaGrXbF7OHEMPqohbiRPbJCeuZzTmZfs4D4qP7d1PExCqcTf6134afJW7+z/hN6Cpf1fNYf4bB83rn2QsWkXo+8sS++cv/O5sTXfv9CiJYi1xDgQQSCD0I5gqZbvsYPEERPm255galv681399Gz4hq2zMbZszSXWGnFabO95FioVglW+GdkrG5jG4Oy2uCBzB8iNFvqtWqoVkfK/U3UWy09ufzBc1ZTNcxwdbI8EOBOgBGoPZUxjOHcCZ8d7gHQ92nUH4LfbVbcuqHFsILI79+Y6adFHqusfLYvuS0BubW9h7IJ9NB5KGm00qpOWdn4LOv1Nd2FFceSQ7HbGsr2uDZcsjXaste8ZGhHne48tF6E2K2BhoY2kNaZLDxW5Dt59yfReed2OLcDEoL6tkcIXa2sJCAD7jZesmjRZdU5XPveY7NL5lByXau3k5gLKIrpqCIiAIiIAiIgCIiA4oiKAOSIimAiIgCIiAIsXQFAZWuxtxED7cyLfErYErX4yzNER5j8TZVdY2qJtfBk6/fR49xuXNUzO7yPP+or0HuDkAwu3XiyOPpcD5LzviEdppAej3j4OKvTdVUtjwlj3uDGtMpc4mwDQ83JPRVtdqnpaIzis7pY+zNkIKyTTJLt3gUFRFK2V+WI2eXAgZcupIJ0C8/bS4vDfg0bckDfDmIAklPVz3c7E8m8gtxvE2+dWSGKIkU7T6cQj+I+XYfoRbD8Flma90bSQwXP8AQdytXTtLZWnZc8dzz2+Fn9ydku59sd8HLAsMbPKxj3iNrjbO7lfoPInudFbe1ezUMODSMjjAERZL5khwDiXcySCR71SpJVi4RvGZJQy0tXfNwnsZJ7Qd4fC1w6O5eJb9dVbLsnX/ALZJ4XwFM4KLjJblfU05jka9uha4OB82kEfiF7Nwqr4sMcn22Nd/maCvFzjf9fFeut39QH4fTEG4ETB8GgfJXZvE4r6ldLYkiLo4xjEdLE6WZ2VjeZtc3PIAdSuhsztfBXBxhcbt5tcAD6gA6jothE3qLAKXQGUWAVlAEREAREQHFERQByREUwEREARFi6A0m2G07MPpJal7S4MAAYDYue42a2/TU8+wK1+7fbcYpSmbJw3teY3sBzAEAEEHsQR+K0+/a37nl/8AZF/vWv8A2d4wMNlI5uqHX17MYB6ID57/ADEpII6KSKSRjmzkjI4gHK0O8QB8R009SrJrTeEk9mu/Iqr99jy6twiIa3nzW/xIh+vRWzPEHNLTyII+K0aiHqVSgvKZKLw0zx5tfS8KuqWfZmkH+on5rrHG5uAKfiO4IcX8MGzcx6nura3jbq3zzungc0PIAex9xmc0WDg7oSAND8VDsO3Q1r3gSMETOry5rtPIA3JVKjX6aVS75LMeU/DRtdU87Lkj2zuAPqpcrdGjxPdbRrf69grOp2RxNETW2a3tpfpcnv8A0W+bs9FRU7Y4WWFvE8+093cn5dFGcTecxt8Pepwu/wBSu9e74/k9N0rSRUcvlkU202cAJniGh1e0dD3HkodZWvTfWBzHi4I5Hz6LRVu7V8j705ZlP8LnWIPYaKxXZ2rEin1LpkoS76lt8CDxRlxAHMkADzJtZeuNgcIfTUccUnNrQL9eX6HuVa7sdy+SVlVWOBMbg5kTRdpcNQ5zjzAPQBXYXADVSbjPFmdln+Dg7xzEhO+PD3S4Y8s/unNkI7tF2n4Zr+5U/u82kdS1kdjYOIa/sWk2Oi9FYsInwSNmLeE5jg8ucAMpGuvReUJjleS02s7T0vf9eq3xaayiJ69Y4EXHI8vRUPvx29qI66OmppXxCBrZHGNxaTK8XF+4DCNPvFWTsPtRG7C4ZpXta1jHBxc4D+yGvPy/JeeI6tuI4vxah7Y45p88jnuDQ2EG5BJOlmNshg9UYDVOkpoJH+2+KN7tLeJ0bXO06akrYKBT758KjkbGJy4ezmjjc5jQNBd1uXpdTinnD2hzSHNcAQ4G4IPIg9kB9UREAREQHFERQByREUwEREB0MdrXQ080rGZ3Rxve1n2nNYSB77LyPje19XVSulmnkLib2D3Na0dmtGjQF7Fc1QPFtyeG1EzpnMexzjmc2J+RhceZy2NvdZAeZpcSle3K6WRzSQcrnuIuOWhPRSXd3vAlwye4LnQP0lj79A9t+T2/jyU03qbqKPD6E1FPxs/EYyz3hzQ1+a+mW/QfFfXC6LA6KOKZ7XVVRNBHIKZo+kcMmMOecvJutycxNrFRnvFgj+1e8BlbX0c0UUzhAb5DbM8583hy3sNApfS77zC7/qaKoiaT3uLejwPzUZwrbmmlxiKoc36NCyExNBAsHG+pyCwBLjqphvalD8Je5tntL4i1wNxbMfECOY/qvM2zjXfTVKtrPD7ns2+M8MtJZjJ5LIbEypjZKw6Pa17SRza4Ai496QYN4ruPuC6W7yrbLhlI5jsw4MbSTqczRlcDbqCCF0dj9o/pVdiYzlzYZY4WMvo1rGEOcB5yB3wC6k+mae2xWzjv+eDUrZJYTM7bNGgAA8OnTqqurmWce/rdWptuL2/l+aq2ub410LElFJHqujN+mZo4hpYFSHZ2Yslb4QdRoblaelbYCxW3wZ1pWnMQLg396zCKLeslmuRbEkzWML3ENa0ZiToAALm/oqf203yePJRtDmgEcSS9i6+ha3sPPmreqKds0RY4ZmPaWkd2uFj+Cqj/APHaeOd2aWR8Y0DNGn0LxzHwVDqN1FNWb+M8Hiq4ty2KqxTGaipdmmle88rFxtr2HILNNg8soysikf3yscfLn2Vm7ZxQYTRcWmp4uIZGsDpG8QjNcn2uejbeS0VHvjr5bClomOd1ytkkBPoLAeir6bWWXQUqK12Z8vH6E5QSeJPc0mJ7qMS+jmcsvGxuYR5ryAaXAjHW2vuUd2e2GrK1xFPA92W2Zx8DRfldzrBXbu33lVNRWPoq6ERzZTI0taWWDQCWuaSehBBCn0e0dM6pfSiVnHY0PdHexDSL3156WJtqAQuvBtrc0MpDB/2d6t5aaiaKJt/EGXkfby0Db+9XtgODspKeKnivkiaGNzG5sOp8yblRrdtiL6v6bVuc4xzVLmQtJJaIIBkaWg8sxzE+amqmYCIsXQGUREBxREUAckRFMBERAYJUd2t29pcOZmqZAHEXbE3xSO9G9B5mwXLb7FKinoJpaSMyTAANAGYjMQC/L/FlGtvJVlut3dirLsQxMSySmQ5Y52kA2APEdm9sXOg5DLyQGm2+2pxDFKGSbgCnw9jmOGf25SXZWkE+0AT/AAgN8yrB3QbNQQYZDO2NommY575LeIgudZoPRtgNAuxvglYcEqcrmkfVBuUgi/GZYC2ndfDANt6Olwmg40zY+JTta0G5N42EPJAGgDmkXPWwWu3PY8fBmVyVriO736fiFfwHshEUjBbKchc5vj9nkbg9OqmmyOxb6eilpKt7Jo3k2a3No11swueRuA4W5Lr7tKtkjaqcuANTUySMDiA4xR6ZrE3sLm/ay0mDb4HSVxhfG10D5DHGWA52guswn7d9L8ua8hqXrdR3UV+7Wov55S8P45TLsFCOJPlm7odyzhmNJiNRTtJvkFz+LHNv8Fu9gt0zsNqnVBq3Sl7XNczJlDi43u4lxuQdfVS/Azz/AF1W3Xoum3Tu08ZTeWVrYqM2kRHbe1xc28PzVZ4g0ZtDdWPt227m/wAvzVc1LLO6q9Zwep6RtXk+tI3w+a2WGH6wddQupRgW5LvUUlpBcDmDbvbup1lnVNuMi3I+Q9FHqh13uPmVIGu8IPl8lHCV5H+ppezXH5v9jymmW7ZCt40XFlw2DmJKoFzTyIYBe/lYlTJkDW2ygNAPJoDQdfLRRTaFubGMMaf4Wzy28w3RSqrphI0xm4D2lhLdDZwIJB6FUKniFMc+G/8AMmb1zJleYVikb9rCWOa4GIxZmkOGcQa2I58re5bXfRsPA9raqK8dZJJHAwMNuM+QhoDuxDbnMOjbFbbYrdNS0FR9IjfLI8NLWiTLZuYWcRYC5t8Lr74WJMQxN08jMtLQukigv/e1B8MkuvRgBaLdTz5r21MouK7TnS5Ils/tHiuDMZS1NA6eBnhZJTi5sSTo5oId1PiAKszZfao1rS8U1RAwAWdO0MzHW4aLkm1udrarfALK3kTCWWUQBERAcURFAHJERTAREQGCFxLFzRAVJthuIZMXPopjBndmdC65hJ+6G+zqTpqNdLKM70d18tNRUj4iZWUsLopnAWIvIZM4b9nNI4eQAurG3tS17aSP93CQyGZocYRd4ZY207ZiL/0VY4nsTOW5sYxZkTyA7gPkMsga7l4bgfAHkoyl2rL/AJCIVge1ApqaojawmaYCISk/2cJuZGt6guNuS3+5rBBLWmZ1rQNzAffd4Wm3W2p+Cj+1OHUUQYKOpfO7XiFzMjR9nLp6/BW1umdRmlvSsyyizZ8xu/MR3+wSNLfJcbqNyr0s7IJ+3tnGMeN88bFipZmk/BZGDkg9eZW8C0GFy38tVvwnR3/awZ1PvEH2/wDab0OX5qvZL5tfzVibeQXe3+X5qvZY9V2bOEem6S16J26Vn6813KZgzenNdWlNgu5Dqfw0UqzdqHsy143/AFYI5ZRb4LQALeUgPBbm0OQX+C0ZC8f/AFKvbr+55jT8yIRPLm2jjHSGjeT5Z81z+IW/xLbGkp3Ay1MTbfw5szv8rblQOtwSSvxHFmQyhjxHFECSbEAszNJGoByEE+aglduzxGN2U0z3fejtID72/NWqdFRZ2d88NRSx9s/uY9SUc4RbNdv8ooriJk0x6WAjb8Xa/gvngP7RFO92WqgfCL6PjdxWgfeFgR7rqkK7AZ4ZWwyxujkdbKx/hJzGw5+asqg/Z1rHNzSzwRO+z4pLepGnwuvQ1VxhHEeCpJtvcv7D8RjnjbLE4PjeA5rmm4IPULsqObB7Kfu6jZTcTiFpe4utl1e69gLnQKRraRCIiAIiIDiiIoA5IiKYCIiALBKytfjuDMq4JIJC4MkblJY7K4eYPfRAfPEdpKWC/GqIY7cw6RoPwvdVPt3tHs/UTcWUSVM2TJ/0+cAgezc3DTbuLqTw7iMMb7TJXnu+Z2v+Wy0M8MM+JR4fhbGU8NK7i1c8TACSxw+qD+ZFxYgmxN+Yabxn7rwZRVW0LKVzoRS0lRFdxuJCXGRtxYM89Dy7qc4btbNGBHh2DujvYXe12ttLuIAv6kqxXVnHg41Lw5XWcYXOJDC69vatdo0PwUPqtr66jlj/AHhDDwJHiMyQOcS0m9jZxN+9rD1XkVrHql6brTcc7Sm8v7bZ+5dUFHfP6E52IdUSRNfVRcGU3zMDgRpoCLE26aKXhavBwOYN+i2tl3OmRXpdyWMle55kRHbWM3BtfwqvZY7k6WVibaHVv8p/NQCQm5XUnwei6U/7Rzgj7a3C7ULAD1/5XxgadNV2YYPFqVist3tYZZeDVIkgY4fZsfUaFalw1Plcfitjs221Oy3n+a6lUy0h9fzXl/6kh7Nc/m1/0eZp2nJGgwbZKKmqKmoY5xfUuzG9rNF7kDvd2tyt1D7R1Otl9SNEijXGVkpv2nnY37JFZYrhEVVtPDHMC5rYGyZeQc6MOc0HuL/krN2z2uZh1KamRj5AHNZlZzu46XJ0A81Xtccm1dJY+3BlI/8AiUKe7wdmH4hQS00b2sc7I4FwuLseHAG2oBta69zps+nH6I50+TY7O7QQ1kDZ6d4exwHq09WuHRw7fKy2l15v3VurMOxZtO+KUNldwpmZXFvUNkva1g7+LsSvR7VZIHJERAEREBxREUAckRCpgLBKysFAR/aHaz6I5uannljyue6SFrH5A0+LMzMHEAEEkA2BC7eG7VUs8LZop4zG69nFwbqDYgh1iCD0VYbwaeoqsVkiDKmSlhp4WzspCwPIlc54ac5F2kt1t0aOyjeNV+FSUNT+78MmvG1t6p0QcInkggOLnkjS4v5oCyd5u8ZlFS5adzZKme7IQwh2XWxfpfkTYDqbdiursxsd+68GqXP/AO5kgllmceYfwnFrL/dv8ST1UE3LYdS1NcaiodEyZluDTNZw2uLWgGVo9lxGug5G57K3t5MuXCq03t9Q8fHS34296Ap3Zuhw40UImxqeGTJcxMeQ2InUtDbc9T16qa70MEjdgj5GPLwxsEjHkauGZozHrq191DdltvMJhw+KOroeNO1pa4injIcA45LvcdTltc912MV2xfjo+iUzZKSNrdNS+OQNynhy5G+C2UZTe3O/MKpfTQsW2L3d8/AmpS4RaO7CrE2GUstrOdGGu83RksJ/0qWKBbIRSUVHBTueHGMFpLfZNyT11tra6mNDX5xqLFUdJ1TTWz9KG2+3z+hssqnH2maHbSMHKfIj3KBuj1U921bo09bFQQnlfy/JdmXB3emP+0c4faGq7biQe617XWcPVbEMJslZdv2WWTvZT/tmnuXH8V2q6gzHMOfUdwvhssy1OPUrcKvqtNXqYOFi2PKTm42Nr4mnFIucVGtpZCFzq+kVQMu5lN7Ts4e1WHH7UbR8RKB+auRR/EdiqeathrXtdxoRZpDrN62u3qRc25c9VIAuvGKisI0t5MZFkBZRSMBERAEREBxREUAckRFMBYKysFAVLiVFXVGLYlHQzxwXFIyaRwJeGcJ5bw7Dncu89RqoNt3g9PQZaGirnufMWMqo3ObwswdpJI/lGbkeHWwGp776hrarEMYxKLDpxFFM6IzVFrPbFC3hlsYOty4uF/LmF8Nqtjo6LEqCCgbCZeFJK91Y7MxxufrJbm2liQABr3QEu3YbA0MbY5m1DK2eLQPY/NHCTclrGA+HmTd2puTop9j+Bx1lPJTzAlkgymxsR2IPcGxHoq12TxGjpKuaprcSo31MjBEWU4yQsa03sLDxHlqR8VZuH4vFURiWCRksZ5PjcHC45jTr5IDo7MbNsoqSKmB4giBAc5oBN3F3L3r7VlCA0CNrWgEkhoDRrzNh7lwFSJqfO+8bXjk7TQmwvbXUenNdfAYnRvdHnfJHq5pe4OLPFbJfnYcrG9rc9bCnqq46it0y4ZvhFxXd5X5ycG0XcLbUNNbVdngjsvoAudoujw00+/ORO5yWCO7Yx/VtPmQq9n8Ov6/JWZtO28HvCriub5aLuvg7PSpey0dRj7ra055d7roRU99QtnBB7KxXydHUtdpOtmP7I9sy3C1ezsWWEc9STqtopPk8jP3mERFggEREAREQBERAEREBxREUAckRFMBYKyiA1VBs7TwyumigjjkeMrnMaGlwzFxvb7xJutLju7OlrK1lXUB0hZG2MREjhnKXEFw5n2uV7eql6IDXx4DTtbZsEIHKwiYBb0svjgmzcFIJBAzJxZHSv1vd7uZ8gOQAsAAtsiA0eL4TM8WgmbGLjR8YeG5STdg08VyOdxpyCxs5s2KUOJe6SR1szzYCwvZrWjRrRc6dyTzW8sllDsWe42+tPt7PAWURTNRrcdiLoXWF+Rt71XuIUrrkEWVpkLoVOCRSPDnNufwPqFku6XVeg+CtqWnIHY9Rdd2EW1Ouv69FOK3AI5OQDT3A+S6kOybAbuJPl0TYuy6hGcX3I3NL7DfQfkvsuLG2FhyC5LBxWEREAREQBERAEREAREQHFERQByREUwEREAREQBERAEREAREQBERAEREAREQBERAEREAREQBERAEREBxREUAYKy1EWQZREQBERAEREAREQBERAEREAREQBERAEREAREQBERAEREBgrCwiAwiIo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>
              <a:latin typeface="Arial" pitchFamily="34" charset="0"/>
            </a:endParaRPr>
          </a:p>
        </p:txBody>
      </p:sp>
      <p:pic>
        <p:nvPicPr>
          <p:cNvPr id="14348" name="Picture 12" descr="http://www.mamafufu.com/album/ahchung/slides/%E6%94%BE%E4%B8%8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880883" cy="1880883"/>
          </a:xfrm>
          <a:prstGeom prst="rect">
            <a:avLst/>
          </a:prstGeom>
          <a:noFill/>
          <a:effectLst>
            <a:glow rad="127000">
              <a:schemeClr val="accent1">
                <a:alpha val="82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 autoUpdateAnimBg="0"/>
      <p:bldP spid="52230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extLst/>
        </p:spPr>
        <p:txBody>
          <a:bodyPr/>
          <a:lstStyle/>
          <a:p>
            <a:pPr algn="ctr">
              <a:defRPr/>
            </a:pPr>
            <a:r>
              <a:rPr lang="zh-TW" altLang="en-US" sz="66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放下禪</a:t>
            </a:r>
            <a:endParaRPr lang="zh-HK" altLang="en-US" sz="6600" b="0" dirty="0">
              <a:solidFill>
                <a:srgbClr val="0000FF"/>
              </a:solidFill>
              <a:effectLst/>
              <a:latin typeface="+mn-ea"/>
              <a:ea typeface="+mn-ea"/>
            </a:endParaRPr>
          </a:p>
        </p:txBody>
      </p:sp>
      <p:sp>
        <p:nvSpPr>
          <p:cNvPr id="15363" name="副標題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ctr">
              <a:defRPr/>
            </a:pPr>
            <a:r>
              <a:rPr lang="zh-TW" altLang="en-US" sz="6000" dirty="0" smtClean="0">
                <a:solidFill>
                  <a:srgbClr val="00823B"/>
                </a:solidFill>
                <a:latin typeface="+mn-ea"/>
              </a:rPr>
              <a:t>意</a:t>
            </a:r>
            <a:endParaRPr lang="en-US" altLang="zh-HK" sz="6000" dirty="0" smtClean="0">
              <a:solidFill>
                <a:srgbClr val="00823B"/>
              </a:solidFill>
              <a:latin typeface="+mn-ea"/>
            </a:endParaRPr>
          </a:p>
          <a:p>
            <a:pPr marR="0" algn="ctr">
              <a:defRPr/>
            </a:pPr>
            <a:r>
              <a:rPr lang="zh-TW" altLang="en-US" sz="6000" dirty="0" smtClean="0">
                <a:solidFill>
                  <a:srgbClr val="00823B"/>
                </a:solidFill>
              </a:rPr>
              <a:t>放鬆</a:t>
            </a:r>
            <a:endParaRPr lang="en-US" altLang="zh-TW" sz="3200" dirty="0" smtClean="0">
              <a:solidFill>
                <a:srgbClr val="444444"/>
              </a:solidFill>
              <a:latin typeface="Arial" pitchFamily="34" charset="0"/>
            </a:endParaRPr>
          </a:p>
          <a:p>
            <a:pPr marR="0" algn="ctr">
              <a:defRPr/>
            </a:pPr>
            <a:r>
              <a:rPr lang="zh-TW" altLang="en-US" sz="2400" dirty="0" smtClean="0">
                <a:solidFill>
                  <a:srgbClr val="444444"/>
                </a:solidFill>
                <a:latin typeface="Arial" pitchFamily="34" charset="0"/>
              </a:rPr>
              <a:t>「稽首天中天，毫光照大千，</a:t>
            </a:r>
            <a:r>
              <a:rPr lang="zh-TW" altLang="en-US" sz="2400" dirty="0" smtClean="0">
                <a:solidFill>
                  <a:srgbClr val="684F00"/>
                </a:solidFill>
                <a:latin typeface="Arial" pitchFamily="34" charset="0"/>
              </a:rPr>
              <a:t>八風吹不動</a:t>
            </a:r>
            <a:r>
              <a:rPr lang="zh-TW" altLang="en-US" sz="2400" dirty="0" smtClean="0">
                <a:solidFill>
                  <a:srgbClr val="444444"/>
                </a:solidFill>
                <a:latin typeface="Arial" pitchFamily="34" charset="0"/>
              </a:rPr>
              <a:t>，端坐紫金蓮」</a:t>
            </a:r>
            <a:endParaRPr lang="en-US" altLang="zh-TW" sz="2400" dirty="0" smtClean="0">
              <a:solidFill>
                <a:srgbClr val="444444"/>
              </a:solidFill>
              <a:latin typeface="Arial" pitchFamily="34" charset="0"/>
            </a:endParaRPr>
          </a:p>
          <a:p>
            <a:pPr marR="0" algn="ctr">
              <a:defRPr/>
            </a:pPr>
            <a:r>
              <a:rPr lang="zh-TW" altLang="en-US" sz="2400" dirty="0" smtClean="0">
                <a:solidFill>
                  <a:srgbClr val="684F00"/>
                </a:solidFill>
              </a:rPr>
              <a:t>得、失、稱讚、毀謗、快樂、痛苦、出名、不出名</a:t>
            </a:r>
            <a:endParaRPr lang="en-US" altLang="zh-TW" sz="2400" dirty="0" smtClean="0">
              <a:solidFill>
                <a:srgbClr val="684F00"/>
              </a:solidFill>
            </a:endParaRPr>
          </a:p>
          <a:p>
            <a:pPr marR="0" algn="ctr">
              <a:defRPr/>
            </a:pPr>
            <a:endParaRPr lang="zh-HK" altLang="en-US" sz="4400" dirty="0" smtClean="0">
              <a:solidFill>
                <a:srgbClr val="00823B"/>
              </a:solidFill>
            </a:endParaRPr>
          </a:p>
        </p:txBody>
      </p:sp>
      <p:pic>
        <p:nvPicPr>
          <p:cNvPr id="21508" name="Picture 2" descr="https://encrypted-tbn2.gstatic.com/images?q=tbn:ANd9GcQ0S2ZH7uhaXZXw9SKVNmcPXCOTt_RjYUn3x44B-awK9TUgpoi9i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4927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ttp://sphotos-b.xx.fbcdn.net/hphotos-ash3/s480x480/532490_306348739465964_141235360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88913"/>
            <a:ext cx="2771775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extLst/>
        </p:spPr>
        <p:txBody>
          <a:bodyPr/>
          <a:lstStyle/>
          <a:p>
            <a:pPr algn="ctr">
              <a:defRPr/>
            </a:pPr>
            <a:r>
              <a:rPr lang="zh-TW" altLang="en-US" sz="6600" b="0" dirty="0" smtClean="0">
                <a:solidFill>
                  <a:srgbClr val="0000FF"/>
                </a:solidFill>
                <a:effectLst/>
              </a:rPr>
              <a:t>放下禪</a:t>
            </a:r>
            <a:endParaRPr lang="zh-HK" altLang="en-US" sz="6600" b="0" dirty="0">
              <a:solidFill>
                <a:srgbClr val="0000FF"/>
              </a:solidFill>
              <a:effectLst/>
            </a:endParaRPr>
          </a:p>
        </p:txBody>
      </p:sp>
      <p:sp>
        <p:nvSpPr>
          <p:cNvPr id="22532" name="副標題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ctr"/>
            <a:r>
              <a:rPr lang="zh-TW" altLang="en-US" sz="5400" smtClean="0">
                <a:solidFill>
                  <a:srgbClr val="00823B"/>
                </a:solidFill>
                <a:latin typeface="新細明體" pitchFamily="18" charset="-120"/>
              </a:rPr>
              <a:t>放下心</a:t>
            </a:r>
            <a:endParaRPr lang="en-US" altLang="zh-TW" sz="5400" smtClean="0">
              <a:solidFill>
                <a:srgbClr val="00823B"/>
              </a:solidFill>
              <a:latin typeface="新細明體" pitchFamily="18" charset="-120"/>
            </a:endParaRPr>
          </a:p>
          <a:p>
            <a:pPr marR="0" algn="ctr"/>
            <a:r>
              <a:rPr lang="zh-TW" altLang="en-US" sz="3600" smtClean="0">
                <a:solidFill>
                  <a:srgbClr val="684F00"/>
                </a:solidFill>
              </a:rPr>
              <a:t>放下四相</a:t>
            </a:r>
            <a:endParaRPr lang="en-US" altLang="zh-TW" sz="3600" smtClean="0">
              <a:solidFill>
                <a:srgbClr val="684F00"/>
              </a:solidFill>
            </a:endParaRPr>
          </a:p>
          <a:p>
            <a:pPr marR="0" algn="ctr"/>
            <a:r>
              <a:rPr lang="zh-TW" altLang="en-US" sz="3600" smtClean="0">
                <a:solidFill>
                  <a:srgbClr val="684F00"/>
                </a:solidFill>
              </a:rPr>
              <a:t>不嫉妒　不比較　無對錯</a:t>
            </a:r>
            <a:endParaRPr lang="en-US" altLang="zh-TW" sz="3600" smtClean="0">
              <a:solidFill>
                <a:srgbClr val="684F00"/>
              </a:solidFill>
            </a:endParaRPr>
          </a:p>
          <a:p>
            <a:pPr marR="0" algn="ctr"/>
            <a:r>
              <a:rPr lang="zh-TW" altLang="en-US" sz="3600" smtClean="0">
                <a:solidFill>
                  <a:srgbClr val="684F00"/>
                </a:solidFill>
              </a:rPr>
              <a:t>無我無求</a:t>
            </a:r>
            <a:endParaRPr lang="en-US" altLang="zh-TW" sz="3600" smtClean="0">
              <a:solidFill>
                <a:srgbClr val="684F00"/>
              </a:solidFill>
            </a:endParaRPr>
          </a:p>
          <a:p>
            <a:pPr marR="0" algn="ctr"/>
            <a:r>
              <a:rPr lang="zh-TW" altLang="en-US" sz="3600" smtClean="0">
                <a:solidFill>
                  <a:srgbClr val="684F00"/>
                </a:solidFill>
              </a:rPr>
              <a:t>念住　念呪　念經　念空</a:t>
            </a:r>
            <a:endParaRPr lang="en-US" altLang="zh-TW" sz="3600" smtClean="0">
              <a:solidFill>
                <a:srgbClr val="684F00"/>
              </a:solidFill>
            </a:endParaRPr>
          </a:p>
          <a:p>
            <a:pPr marR="0" algn="ctr"/>
            <a:endParaRPr lang="zh-HK" altLang="en-US" sz="4000" smtClean="0">
              <a:solidFill>
                <a:srgbClr val="00823B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extLst/>
        </p:spPr>
        <p:txBody>
          <a:bodyPr/>
          <a:lstStyle/>
          <a:p>
            <a:pPr algn="ctr">
              <a:defRPr/>
            </a:pPr>
            <a:r>
              <a:rPr lang="zh-TW" altLang="en-US" sz="6600" b="0" dirty="0" smtClean="0">
                <a:solidFill>
                  <a:srgbClr val="0000FF"/>
                </a:solidFill>
                <a:effectLst/>
              </a:rPr>
              <a:t>放下禪</a:t>
            </a:r>
            <a:endParaRPr lang="zh-HK" altLang="en-US" sz="6600" b="0" dirty="0">
              <a:solidFill>
                <a:srgbClr val="0000FF"/>
              </a:solidFill>
              <a:effectLst/>
            </a:endParaRPr>
          </a:p>
        </p:txBody>
      </p:sp>
      <p:sp>
        <p:nvSpPr>
          <p:cNvPr id="23555" name="副標題 8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ctr"/>
            <a:r>
              <a:rPr lang="zh-TW" altLang="en-US" sz="6000" smtClean="0">
                <a:solidFill>
                  <a:srgbClr val="00823B"/>
                </a:solidFill>
              </a:rPr>
              <a:t>放下身</a:t>
            </a:r>
            <a:endParaRPr lang="en-US" altLang="zh-TW" sz="6000" smtClean="0">
              <a:solidFill>
                <a:srgbClr val="00823B"/>
              </a:solidFill>
            </a:endParaRPr>
          </a:p>
          <a:p>
            <a:pPr marR="0" algn="ctr"/>
            <a:r>
              <a:rPr lang="zh-TW" altLang="en-US" sz="6000" smtClean="0">
                <a:solidFill>
                  <a:srgbClr val="684F00"/>
                </a:solidFill>
              </a:rPr>
              <a:t>微笑</a:t>
            </a:r>
            <a:endParaRPr lang="en-US" altLang="zh-TW" sz="6000" smtClean="0">
              <a:solidFill>
                <a:srgbClr val="684F00"/>
              </a:solidFill>
            </a:endParaRPr>
          </a:p>
          <a:p>
            <a:pPr marR="0" algn="ctr"/>
            <a:endParaRPr lang="zh-HK" altLang="en-US" sz="6000" smtClean="0">
              <a:solidFill>
                <a:srgbClr val="00823B"/>
              </a:solidFill>
            </a:endParaRPr>
          </a:p>
        </p:txBody>
      </p:sp>
      <p:sp>
        <p:nvSpPr>
          <p:cNvPr id="23556" name="AutoShape 2" descr="data:image/jpeg;base64,/9j/4AAQSkZJRgABAQAAAQABAAD/2wCEAAkGBhQSEBUUEhQQFRQWFBQUFBYUFBQWFBQUFRUVFBQVFRQXHCYeGBkkGRQUHy8gIycpLCwsFR4xNTAqNSYrLCkBCQoKDgwOGg8PGikcHBwtKSkpKSkpKSkpKSkpKSksLCkpLCkpLCkpLCksKSkpKSksKSwsLCkpLCwsKSkpLCksKf/AABEIAOgA2QMBIgACEQEDEQH/xAAcAAAABwEBAAAAAAAAAAAAAAABAgMEBQYHAAj/xABCEAACAQIEAwYDBAgEBQUAAAABAgADEQQFEiEGMUETIlFhcYEHMpEUI6GxQlJicpLB0fAkQ4LhFRY0U/Ezk6Kywv/EABkBAAMBAQEAAAAAAAAAAAAAAAECAwAEBf/EACURAAICAgMAAQQDAQAAAAAAAAABAhEDIRIxQSITMlFxI2GBBP/aAAwDAQACEQMRAD8AyR4ixjmosbMs5ojyODQwMIBD2jAR14WCYF5jA3ggwhnBpqNYsDOMIDBihAJhbwSYW8ZAbDCdeADBhBZ14IMIZwmNYeFgkwpMyRmDqnaoWDaGgHQ14FoNpjA3g3hYMUIMKRDQIbMFg3gzrQWGhw7RFhBJgqIiHYVUhisPaEdprAIsYWC0ASqEYBgCGnQADLDXhROgoaziYWGtOtChQBBM60sOUfD/ABmIGpaWhTyaqdAI8QPmP0gbS7DRXJ0vtT4NYzTcVMMT+rqqD8StpAY/gPHUb68NVIHVAKi/VLzKcX0wUyBMKIrVoMpsysD4EEH6GJgR1RgRDqIRYqsDMdadaCTCxAgzrQIMJjpwE6HVYLDQUidoigEG0AQhWcIq6xK0VMZoUAibrFkEJVgXZhswhRDMYAEuuiRwE60G06Ax0cYHL6lZtNKnUqN4IpY+9uXvFMny44iulIG2o7nwUbk+tpvHDWX0qFIU6SKqj6sfFjzJ9ZHJlUNejJXsxXEcH4ymup8LiAOd+zLAeum9pFinvbr4dfp4z1FQcQr5ZTZtZp0i/wCsUUt/EReBZG0bRmfw64B0KMRiKf3h3pq4+Rf1iD+kfwmjLTtHqraN8wqpTXU7BRyufGSkm9sN+ANUtE9YMjhmSsNiD/OL0akhyGoJmeS0cQumtTRx+0Nx6Nz+hlPzL4N4d96T1aR9VqLe+2xsfxl/pRamP795WLa6YrMVzD4NYpBejUo1fI3pv7arr+IlQzLJq2GfRXpVKbdA4sD+6eTD0Jnp9aV4lmGT061M06yJUQ81cAj/AGPmN50KUvRTyyYE0fjz4VnDI+IwhLUV7z02uXpDqyt+mg633A8eczm0ommYCCIEEGFmDqsUAhEil4jHAtAtDQbxQnVDE7QXnLCgh1hKsUETqGBdmY2IgqsPpiqpKNk6EikIVjylQLMFUFmY2CqLkk8gB4y+5H8HK1SzYiolJTzRe9Ut4X+VT9YvNILRD/DzJmZmrW2HcXbmebfymsZbtsdo/wAt4cp0Ka06agKoso/nfqYmMvavX7GkdIUA1nH6IPJR+0ZxzjKc7GTVUBXzVEa1yW/VUam+gi9HMapHdw2JPnosPqZaMsyalh1tTQDxbmzerczH06of89dsRyKVVzOogvVw9dB+tp1KPW0NleitjkPddBh2deoDa9NwPG0uTkWN7W6+FpUOFqVM4/EtRt2YAC2+W7NdtPlcGF4+Mluwp6EeLeGhTBr0BpA3qoB3bfrgeXUSIqO9Kxde4wGl1N0a/LvfonyNppdSmCpBAIIIIPIg7WlMwOBxlKl2X2ZHXcb1ktpP6Nm5gecTNgXK16GMvyN8JigY8GI70gMZSag9+yq0g1/u3N1BFr9k/Ufsn2PSAM13Bvces5LcdMarLpRO0M1SQuAzQMOcVqYq/wDWXWVUT4jyqoYEEAqQQQeRBFiPcbe88y51lhoYirRP+XUdPYE6T9LT0jh6l5hXxHp2zPEeZRvrSpmPCVhSKoRCiKNCS9isOpg6oSdAMKgwdUSUw2qCgoOwghZ0VURbGEyY3do4qCNnEaIkgUaLXjdecWEZoyL58L8vU1WrEXK9xPK/zMPPp9ZsmEqbCZNwZhalKiptYN3vrv8AlNBy3H7C84XP5juJYw95Fphq9J6hoVKarUfWdaamBO2x6j1iq4iJ47MiulKa66rmyL4+JPkJXnZOmdiM/wAXSW7tg7frtrGr/QOvpOwGa5hiQNC0qS/90o1iP2Vckn6e4knlPC6oRUr/AHtbqW3RfJFOwHnDZnxKEc0qNNqtUW1AbIl+WtunSXUZJXKTRv0BX4VFX/169ep5AqifwKI8yjIaWG1dkGGq17sTyvb8zM1xPxLxSYhkfuMhsabIot4ED5iD0OreXDgnih8T2gqsuoWZdgvd5MLeRt/FNDJjcuthcXRa7zpRMdxE9TG0zSd1pCrTpEX7rnWdRsOYIsJYuKse9OiopNpepUSmp2uNR3tfyBlFlTTf4BxJPFYRKqFKiqynmCNpmGc5EadXEdgdVOjpZ13JCsLm3iVAufEDxG9rOFxR+bFtbpppIpI/aPjHOX4BaKkC7FiWdn3Z2PMt/SRyVk8oKfEzzLqhuCLke9vXaWejUJHjtIOvl32fFtSt92fvKXOwRjYr/pII9NMnsKNrWH5fhOCqdFGPMMsx74xYTRj1fpUoIfdC6H8Ak2GgZQPjTlmrD0a4506hpt+7VW4+jUwP9U6sXYhkBaBOInKJ0iHCGAgqIe0DGQmROnMYW8xhwYYVIVzEGaKlYzdCr1IiTCl4F46iI2KoJYOEuG2xmIVADoUhqrdFXwv4m1h7yO4dyhsVXSkptfdm/VUcz/QeJE37h3J6WHpLTpKFUb+bHqzHqZLJKtehTHdLKFCBQBYC3KQGYUjQcX+U8vXwl0pmNc4ylcRSZGuL8mHNWHIj3kZYrVoylsrtLM7j8o84fzijTr1alc2OhRTNie7vqC2/SvaUSrjXo1mo1RpqIdxvZgfldT1U87+o6R5SzCzAmRi3CV/grSo0DBcVVHxNMsoShUJpqDbVqtdWY+ZFreclc24aWvUFQO9NraXNM2Lr0BPkbb/2KWj9rSKg77Mp6hh8p/CXTK8/7TCNWI79NX7ReutBcj3tf3nZhmsiamTkq6GQ4DosQ1d6tZwLAsQLDwFhcD3imJ4Jw5V1QFC4Gk3voK33F97G9iLxjgeIMTUrYcE0Qla7aUBJCKNRuST02hs7zk0serC5p0UC1bdBWO59tKH2j3jq6BsqVXB1aNZaLqQ3aIF2Nm7wAKnr/vLVxRjwcbRpk7UwXP77XC/QD8ZaqmHSoFJCtYh0JsbEbhlMzf4hZZXTEGuoJRitiPJVGk+B7p9byc8TxwfH0KfJ7LbTxoIsIn9p8JQMv4t6G/hb85P4fNwQD1PTrOf6r6NwHPFOH1U6dUDelUAP7lQhWH8Wg+xnYOrcCOsSO0wtVeppvb1A1L+IEr3D2Y9vtT3Atqb9Fbi4F+pt0gn2mFdFlU7yl/FvMVXA9kbFqtVNI8qZ1s3t3R/ql8w+GA53J8/6QuNybD1xatQoVBa3fpoxF+diRce0tBei2eX2pzlpzb8/+DeGqgthWag/RSTUonyse8vqCfSZVnfD1bB1TSrppYbgjdXXoyN+kp8fYgSzYVsh9EK0XcRFhMmYRnQ+iDpjWLQesI1aPMTGpEEBpBbQQIa0ACUsQt3AFQIzEfMSB/pG/wDObBltYlRvMJ4bx3Zv67TV8izm4Ann5rU7KpWi8YetHiVLyvJjf7El8qxROu19QQ6bAFrjwVtifKUxTt0TcSD424Q+2Uw1Mqlenc0nPK/M02I5o3Xw5zOaa1RdKlKqlRLh1Km4Itcg8ivXUNjNvy7FO1OoXLEqLjV2d7gE701AKHxDX8pCDOq5A+8UEtbkq2ABtYdbk7g/s77yk4J9jRbRQMozgggE3mhcH1R2OLc/IWJ8jan3pVOMeFKtLGPXoorUGYFlpghqRIAYlOq33uvK+46yw5zxHR+xrSoadVVV16RYKCBruB+keUnCPCTb8GbsccB4AdkMQ7ElVamoPy00BDN/OMstwVTGHE1RV7Kmz2OwOpQOTX5AIR7mR+Fxb9m2HWoq0XYs23fINrrfwNpL4fJEYECpV7EtqNINamT5+W0ymmlGugPRIYDiqjSVaYWt2CWprXIuhI8eoHnLHVppUSzBWRhyO4IMgalRBT0WXRp06elvC0qmccQtllMVaTOaOtVam3fVQ2wIvuBew2PXrLLNWnsSrEONODRhj2tO5pk281NidJ8eWx5yBweP07k8otxJ8VPtdIIFCre+wPO1tyfC52lCx2dG3d2nNOClL49Fk9bNK/5wCqbG+x9444KKUsPTpp0G56sx3Zj5k/kBMWrZu3IE2l14Qz7kCZpY5QVgTTNpwzahHKiQWT5kDbeTZrA+8rCSaJNbDU23tK58ReGhi8G2kfe0r1KXiSBd09GUW9QsmqlfdT52+m0da+vvHTT0Do8tssSKSzccZWuHx9emmya9SgdFqAVAPQaiPQSutAVECJ2mCZ1owAK8QjmosQKwxBLsTaAIoUgaJSxGBRezXl2yLN7Dn4XlHA3klRrmmQb91hsfOSyw5DwdGxZdmAfl4cvP+7yz8OVLvUtfV2Z06dJa9x8gbYn1mRcO5+CDuNQIBHp1/KaRwRj1qvUtbUtIuvdDkNqA7qc2M5McWsiHa1Zccrrsy1DUJ2tq1lAdNmJDIADT68yfKQzZnhVIRadZbkKwViAb6SL794cpM5dXaqjh9Rv3LnQNircgo1KfJuUif+Vai1AwrIpJGwBF7KuoctzsTed0uVKtk0S+JPfb1/8AEpfFXClr4jDg3G9WmL2I61EHRh1A59N+dwxT/eN03/sxriM2pU/ndFPgSL/TnJTSd2CLa6MlqZ0UN7i3MW6+8sOV8XgrYm1h/f8AflKlxZljHE1Psy66LMHSxAClt2SxIsA17eREjMNlmIHND/Ep+ljvObjXpbs0NuIdRO/9+QkdxRihXwVZPFCV/eXvL73WVrDpVB3V/ofxPSLYrGlUINx6i34REqdhooCYo2iVSreFbYkeZ/OFJnqJLs5mwhMf5bjzTa4jCCpjSjaoCdGs8NcT3AuZesNngJG/T+v9J5/y3HFDsZeslx+rd6mlQOQI39Sdp5uTG4PRdfI0qlj9Qv01H+Q/lJCtm600LMQABck+AG8y/E8ZotkQ91eW/vz6yCz3il8QNAJCdfFvI+XlBHkZxGfEub/acVVrcg7XX90AKn/xUfWQ7mKNCETpQRO0HTFFSKdnM2ZIQrRGK1ecKiQp6AwoSc1OOUpwWpzcjUJ5HQD1rEbW3+tormeCNMmmeXzIf5esa5fjexq6reIt68o+zLOlrLZgVYcr+PkYZKXK/BVVUQ9HFsjXBseRmpfA3MmbGV7/ACLhmYkXNQfeJbQACT1BEyioZpXwEYfb66ki7YVwFBtUf7ymSKbXGkjn7eUvxT36TT8NvRmcVXV7oVew7HQSNJ0qHvdtJv06yMOC76A0lUXFrYUNcdmDct1N7+lpKYPD9mp0q12YXZ1AdLBh2jknS9rdN95E4vPKocKtWmwuWvRKuLWHdbUvd3BOx5HntElSWxkNeIc4s9dVPeXYWPy7D8ZYMlyDDrSRlpo5Khi7AOzEgEm5v1mJ8c5o1DN8UibLrU2HiyKW/EmS/C/HlWibLcqeandT7dD5ic6lwm+Q/G1o2s4ddu6u3LYbekB8KhBBVSDzBUG/reQXD/GKYlxTKMjkEjcFTYb2PMHytLCTO2LjJWibTQyGQ4cf5NH/ANtf6SGz34fYbEIQEVDvyHdJ8x/SxkLivjJhqZKstmFrgvvvuOSnxkBm3x6pimRSXv72sGY+2oAD1N/SSbxy8v8AwO0ZDxfkRwmKekeVyR1I7xBF+tiDvIYR/nWbPiqzVX5nkOdhz59Tfe/mYyVJSNpbEe2BaGWkTF6NGS+DwAuPA9ZOWTiMo2RVPCsDY3Hhz3kiuFCi7tfyDNc+0nvtdAUitUA25W+a/kekrTNdif7A8JHm5/0UUUhZAOgA9IeFpmKgRWME0whSKkQpmsxyiH0+kKph4rCNXWCiw0CMgigMBzEy0KXmoFkfifmMTFTx3imJG8RnXHo55dnMJpnwJX/EYsnYDCgaxcspaqoAUdb2N9wdhMzml/AasBjq6jd3wp0Kd0YrURm1eYFrX25+MYCNN4zz6phcvr4ii7PUptRNiGUUz2+ljpe9ltenYeB5mULFfHWkzX/4ffct3sSynW1tXyputlUAHwlw+KlZjlGLNUdlq7JU7oBdu21CkdzqFu9cW3JnnO0C2gssOacSvi8XUxFUANUbUQL6VFgABfwAEncprggSi0lPSS2CxjL0M5s0L2isGa3wdjrYuif29Ps4Kf8A6msZg9qNQ8rU3N/DumYBwJmDVcZTQA31IbnodagTdeJv+jr2/wC0/wCUOC4xkmCfZ5T4mrk4utY7a7fQASJAj/MkJxFXx7Wp/wDdo2FLr9RLRpIm7bCKsfYXDBuUTprbzH5R5Sw6ndWsfw95OUh4oE4Rl6R1QraVOq6j2v7Xi1HGMotVQMPHp6xliq+s7AADkJDb7KfoTxGILtc3t0v0iQhtMLaUAKoY4SNlEXSKwhyYUrOiipFCJJSjjs4tTpRTsvWJYSK0QHEXZYkyxkzCBEFUh9EUWnGsAyxmGutxzEjrSwFJE47C6TccjLY5eE5x9G15pvwGBOMxK7BWwp1EX1i1RLaAOYudx6TMrTSfgUf8bXFrXwr/AH233NnXcm4sG5bb7eplyaLZ8Ws/pUMHWwjl6leuVAvSqKi6Kmtqmt+6Wt3e4fCYclG89DfFVqf/AAnEE/eJqoCmAWc0qusXdi26Lbb36XmE4NQeUnKXFDJWxfBYHaPlwkc4WnsI9XD2Fz1nFKbZdKid+FWX3x6nwIP0DP8Amom443DCpTdDsGVlv4XFrzKvhHgr4ln6KrH8Ao/M/SaxVxCrbUyi5sLkC58BfnOrB9rb9JT7MGz/AOD2KFRqiC92JsAGG++2k6vqJUM14Sr0Td6ZBHO1+XiVIB/CerJFcRpROHYVyoWxsTzDW2K9b38Izx0rTApHlGlUsfI+EWuPI/gfwjniLDomJYIAALE25Xbc7dOfKM0aS7VjIVAg6YKCG0xBhKEIixWF0w2YGmIuBEqaRwBAwoBUi9NYVVioEmwiiCKWhFMPrgYSNWAUhoZVm6MclKKrQh0SKQWYQNGN8VQBUgx6zRvVaMgFYYTS/gMP8Vir3K/ZDdBfvWqJY7Atcb2sOszbECzH1ktwpxdWy+s1SgKba00OlRdSOlw1iLg8wNwZ6C2jmembd8TcSxybEuNYLdghNXQdadqDpp6Ld65vci/OYJhMVbnLfxH8WGxeCfDDC0KJqshqujuwIQhhopsLIbgb3O0ogUwONqmG6LLgc0F7SwUbMPPpM+o1CployvO1AANyfCcWXHW0WjKzavhRTRaVQAjX3duunc3/AImI9hDfFOoWSlTU2Y62v4fKOXufpKNkeMdSHUtTtuGvY/8Aj85I4vFPXYvUqMdtOogAkDkFA5Dzi/W/j4em47sjqec4gLpWq+kczqaw9gbXnJUqObuxPrcny3MWGG1EACyj8v8AeDixpJ9NpC2xqM14gX/FVOu8aUhHecb4mp+9EUE7V9qEF6Qi+iI0zHSSbY4kUhCkcssTCQWYIiRwiTlSLBZrMAFhTFSIhUMAQQ868QLQO19ZqAG6xxSpxMLHFMxQh9MTeKXiLwIwjUeNnqRWoIgyyiARGPWznz3jaP8AMk3Evvwty+hVwtcVaSVGNemovReobilWZBu4RtwTpAvf5rgrp7oO4nPJUzNBFqK3PSX3FYSi+cYLThHoUmdQadbCtR1kVajXNKmSWAU01vyOnfa8vuf5Phv+G1ilClcUmXuUu8tzquD3twL3NyRsL7m2l0BIxnCYFTubWlkyqmvKmuo+VrD1MunA+S4ZqFAphyRqrl2YVKhNQIqE6kAAWxICtcc+ZN494awgXHGn2IRANlZGAt3TcLUVm5b729bTjmm632XTSILC4Q7Gob/sjkJJU6Zf08fCTefZegpUmVTe9mNlvbe2uyi1xYgbc+Uk6aKOwCqulmpjSwVrqUDG5I3N3O8g8e6sPLRWKNAAD1+sis62fyH5S+ZRhgAx0i4qDSdKsQFBJtq5C+n3tInO8DbGJqXYimLhaY1MW320kEAkfMDyMH06VgUjEM4/6l/MiJgbzWOKMnopgqrdhRNQa6l9B1Mys1PtF0VQLBG1HSLLpN15QnCOVYZsvotUo0mOqp3npsw1s2HT/M7pawI7oK7G1jqv28dJC2ZfTjqlLhhMMhzg6qQYOna4cIEWmP8AD9rSY01WzjYbC2/PqI540yZaeEoulEqVWzNoxK6QalQ2PakjckbN3t9tpNw1Y1lMInKs03FYKggpIMOjPUK0EXsKtmo/4atU5NdyNdQ9rcAWYWNpn2PVRWqBQAoqVAoG4ChyAAfS0SUeIydjQCHE6CoiBDWiTpFhCsZjDGrTiMeOITR6R0wCxE5ZxMFBJhFbRJ4pCuJkYbsIkwirREtHRhjma7CRa1CORIF78za/jbxkvmQ7nvIadeJ/EhPsksvrktuST4kkn6y45Rlxq91KbOQNwiFrAnwA5SkYG1xeaX8O8VSpVmaowUaNiQSdiDpACNz23tsB1kcquWx4vQ4bLWpEK6Mh5hWWx9dJ5f7SXpZbVUajSqKNxcqw5De/lYxbPqtKq9Nl0tck1TTBWxJBYLqRbjwJufHxlkxGa0mpOgvYLTXukb7EtpuOhNietzIOEbe+gtlfw2XVH+VGI/ZFxsL79I4oUG1BSH1eFjfl0Hp+Ul8trItFVZlvqYkEPtfSNrDfZWPuITTTGJ13Up5hrBbEDY76tvxicFS2axuaBsDawPUjwtf+UhMxwjM7nS1rar22Kr8x9pdMXi1NEKHubLf5+8Ovvy2Mb0M0piwZx3FAf5j+0AFsQeYU7bi8f6cbqwJmKZ9ktWrUvRp1ahXmKaM+lTy+UbC94xr5bXpIvbUq9NTcL2iOoPWw1AC/X3ls4jOmqajVN1rU2ZkJ0lRUVm5WuAL9JA5/n1OvjjUpgqn2h2JDu1Nx2zEVURt0uliRuL3tblKw3Eb0Z1MvqpclKi6VQk6WFlqj7snwDDlG2qabi+NaX2imFr09AarVqVBVqm6CrXKUjdNVS6OmmncKu43sJmNNdh6CaUUjLYdcQ1+bbctzt028I4ovGuiHRrRGMPQJxMRSrOZotGDvUiD1oJETNKExwqQ+r+9omlOH0QmF9MG06dEMGUzngToTDd1iLCdOjIw0zD5JDAbzp06sXRDJ2SWXUxteXbJqA2/szp05c72Vj0WvDYcW6/hJPC0fWdOnMZkkiADpClJ06MKHWnIXEpd6g9J06ZhRWMywmqlUUjod5nVIW2PQ2gTpfF0wyHdKPKQgToZBFWpxBxBnQBBQRVFnTpjC60ooKM6dEZjvs8L9n9IM6Yx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>
              <a:latin typeface="Arial" pitchFamily="34" charset="0"/>
            </a:endParaRPr>
          </a:p>
        </p:txBody>
      </p:sp>
      <p:pic>
        <p:nvPicPr>
          <p:cNvPr id="23557" name="Picture 6" descr="https://encrypted-tbn2.gstatic.com/images?q=tbn:ANd9GcQ2iEbndGE8o54mBDiVG6A_VzhQhV5KQsHxhI-9wOKK5nD9cRr1p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49275"/>
            <a:ext cx="2409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https://encrypted-tbn1.google.com/images?q=tbn:ANd9GcTolU3kH19U8C3O76qH9Cn11E20BKhJNJ519--dEvh8uO048sRT9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709613"/>
            <a:ext cx="1800225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ctr">
              <a:defRPr/>
            </a:pPr>
            <a:r>
              <a:rPr lang="zh-TW" altLang="en-US" sz="6600" dirty="0" smtClean="0">
                <a:solidFill>
                  <a:srgbClr val="0000FF"/>
                </a:solidFill>
                <a:latin typeface="+mn-ea"/>
                <a:ea typeface="+mn-ea"/>
              </a:rPr>
              <a:t>放下禪</a:t>
            </a:r>
            <a:endParaRPr lang="en-US" altLang="zh-TW" sz="6600" dirty="0" smtClean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24579" name="Rectangle 5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zh-TW" altLang="en-US" sz="5400" smtClean="0">
                <a:solidFill>
                  <a:srgbClr val="00823B"/>
                </a:solidFill>
              </a:rPr>
              <a:t>放下身</a:t>
            </a:r>
            <a:endParaRPr lang="en-US" altLang="zh-TW" sz="5400" smtClean="0">
              <a:solidFill>
                <a:srgbClr val="00823B"/>
              </a:solidFill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zh-TW" altLang="en-US" sz="5400" smtClean="0">
                <a:solidFill>
                  <a:srgbClr val="00823B"/>
                </a:solidFill>
              </a:rPr>
              <a:t>太極禪</a:t>
            </a:r>
          </a:p>
        </p:txBody>
      </p:sp>
      <p:pic>
        <p:nvPicPr>
          <p:cNvPr id="24580" name="Picture 6" descr="https://encrypted-tbn1.google.com/images?q=tbn:ANd9GcTolU3kH19U8C3O76qH9Cn11E20BKhJNJ519--dEvh8uO048sRT9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692150"/>
            <a:ext cx="1500187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TW" sz="6000" dirty="0" smtClean="0">
                <a:solidFill>
                  <a:srgbClr val="0000FF"/>
                </a:solidFill>
                <a:latin typeface="+mn-ea"/>
                <a:ea typeface="+mn-ea"/>
              </a:rPr>
              <a:t/>
            </a:r>
            <a:br>
              <a:rPr lang="en-US" altLang="zh-TW" sz="6000" dirty="0" smtClean="0">
                <a:solidFill>
                  <a:srgbClr val="0000FF"/>
                </a:solidFill>
                <a:latin typeface="+mn-ea"/>
                <a:ea typeface="+mn-ea"/>
              </a:rPr>
            </a:br>
            <a:r>
              <a:rPr lang="en-US" altLang="zh-TW" sz="6000" dirty="0">
                <a:solidFill>
                  <a:srgbClr val="0000FF"/>
                </a:solidFill>
                <a:latin typeface="+mn-ea"/>
                <a:ea typeface="+mn-ea"/>
              </a:rPr>
              <a:t/>
            </a:r>
            <a:br>
              <a:rPr lang="en-US" altLang="zh-TW" sz="6000" dirty="0">
                <a:solidFill>
                  <a:srgbClr val="0000FF"/>
                </a:solidFill>
                <a:latin typeface="+mn-ea"/>
                <a:ea typeface="+mn-ea"/>
              </a:rPr>
            </a:br>
            <a:r>
              <a:rPr lang="zh-TW" altLang="en-US" sz="6000" dirty="0" smtClean="0">
                <a:solidFill>
                  <a:srgbClr val="0000FF"/>
                </a:solidFill>
                <a:latin typeface="+mn-ea"/>
                <a:ea typeface="+mn-ea"/>
              </a:rPr>
              <a:t>放下禪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ctr" eaLnBrk="1" hangingPunct="1"/>
            <a:r>
              <a:rPr lang="zh-TW" altLang="en-US" sz="4800" smtClean="0">
                <a:solidFill>
                  <a:srgbClr val="00823B"/>
                </a:solidFill>
                <a:latin typeface="新細明體" pitchFamily="18" charset="-120"/>
              </a:rPr>
              <a:t>微笑行動</a:t>
            </a:r>
            <a:endParaRPr lang="en-US" altLang="zh-TW" sz="4800" smtClean="0">
              <a:solidFill>
                <a:srgbClr val="00823B"/>
              </a:solidFill>
              <a:latin typeface="新細明體" pitchFamily="18" charset="-120"/>
            </a:endParaRPr>
          </a:p>
          <a:p>
            <a:pPr marR="0" algn="ctr" eaLnBrk="1" hangingPunct="1"/>
            <a:r>
              <a:rPr lang="zh-TW" altLang="en-US" sz="4000" smtClean="0">
                <a:solidFill>
                  <a:srgbClr val="00823B"/>
                </a:solidFill>
                <a:latin typeface="新細明體" pitchFamily="18" charset="-120"/>
              </a:rPr>
              <a:t>佛陀的微笑</a:t>
            </a:r>
            <a:endParaRPr lang="en-US" altLang="zh-TW" sz="4000" smtClean="0">
              <a:solidFill>
                <a:srgbClr val="00823B"/>
              </a:solidFill>
              <a:latin typeface="新細明體" pitchFamily="18" charset="-120"/>
            </a:endParaRPr>
          </a:p>
          <a:p>
            <a:pPr marR="0" algn="ctr" eaLnBrk="1" hangingPunct="1"/>
            <a:r>
              <a:rPr lang="zh-TW" altLang="en-US" sz="3200" smtClean="0">
                <a:solidFill>
                  <a:srgbClr val="684F00"/>
                </a:solidFill>
              </a:rPr>
              <a:t>吾有正法眼藏，涅槃妙心，付曯摩訶迦葉</a:t>
            </a:r>
          </a:p>
        </p:txBody>
      </p:sp>
      <p:pic>
        <p:nvPicPr>
          <p:cNvPr id="25604" name="Picture 5" descr="https://encrypted-tbn0.google.com/images?q=tbn:ANd9GcQCUFqR1xpYgm-3Mf1SIrv3ytZIFjfnExq_LPwuguq0efwdtSJ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83661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https://encrypted-tbn0.google.com/images?q=tbn:ANd9GcQkojrtgMvgMG0ow4oWOZqObGMpAYye32EUVMIO1SMT0l00bnsb4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" descr="https://encrypted-tbn2.gstatic.com/images?q=tbn:ANd9GcSZqPQU-2F8V6tMTI6bQoCD2qv-VhsnYbj80coVPKnoWB2UH-Ckt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63" y="2795588"/>
            <a:ext cx="18002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TW" altLang="en-US" sz="6600" smtClean="0">
                <a:solidFill>
                  <a:srgbClr val="FF0000"/>
                </a:solidFill>
                <a:ea typeface="文鼎勘亭流"/>
                <a:cs typeface="文鼎勘亭流"/>
              </a:rPr>
              <a:t>放下禪</a:t>
            </a:r>
          </a:p>
        </p:txBody>
      </p:sp>
      <p:sp>
        <p:nvSpPr>
          <p:cNvPr id="52227" name="Oval 3"/>
          <p:cNvSpPr>
            <a:spLocks noGrp="1" noChangeArrowheads="1"/>
          </p:cNvSpPr>
          <p:nvPr>
            <p:ph type="body" idx="1"/>
          </p:nvPr>
        </p:nvSpPr>
        <p:spPr>
          <a:xfrm>
            <a:off x="3563938" y="3860800"/>
            <a:ext cx="2303462" cy="2224088"/>
          </a:xfrm>
          <a:prstGeom prst="ellipse">
            <a:avLst/>
          </a:prstGeom>
          <a:solidFill>
            <a:srgbClr val="CCCCFF">
              <a:alpha val="50195"/>
            </a:srgbClr>
          </a:solidFill>
          <a:ln>
            <a:solidFill>
              <a:srgbClr val="9900CC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mtClean="0"/>
              <a:t>  </a:t>
            </a:r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2392363" y="2349500"/>
            <a:ext cx="2433637" cy="2157413"/>
          </a:xfrm>
          <a:prstGeom prst="ellipse">
            <a:avLst/>
          </a:prstGeom>
          <a:solidFill>
            <a:srgbClr val="CCCCFF">
              <a:alpha val="50195"/>
            </a:srgbClr>
          </a:solidFill>
          <a:ln w="9525">
            <a:solidFill>
              <a:srgbClr val="99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zh-TW" altLang="en-US" sz="3100">
                <a:latin typeface="Arial" pitchFamily="34" charset="0"/>
              </a:rPr>
              <a:t> </a:t>
            </a:r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4433888" y="2386013"/>
            <a:ext cx="2374900" cy="2084387"/>
          </a:xfrm>
          <a:prstGeom prst="ellipse">
            <a:avLst/>
          </a:prstGeom>
          <a:solidFill>
            <a:srgbClr val="CCCCFF">
              <a:alpha val="50195"/>
            </a:srgbClr>
          </a:solidFill>
          <a:ln w="9525">
            <a:solidFill>
              <a:srgbClr val="99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zh-TW" altLang="en-US" sz="3100">
                <a:latin typeface="Arial" pitchFamily="34" charset="0"/>
              </a:rPr>
              <a:t>  </a:t>
            </a:r>
          </a:p>
        </p:txBody>
      </p:sp>
      <p:sp>
        <p:nvSpPr>
          <p:cNvPr id="26631" name="文字方塊 1"/>
          <p:cNvSpPr txBox="1">
            <a:spLocks noChangeArrowheads="1"/>
          </p:cNvSpPr>
          <p:nvPr/>
        </p:nvSpPr>
        <p:spPr bwMode="auto">
          <a:xfrm>
            <a:off x="3132138" y="2817813"/>
            <a:ext cx="9540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6000" b="1">
                <a:solidFill>
                  <a:srgbClr val="0000FF"/>
                </a:solidFill>
                <a:latin typeface="Arial" pitchFamily="34" charset="0"/>
              </a:rPr>
              <a:t>意</a:t>
            </a:r>
            <a:endParaRPr lang="zh-HK" altLang="en-US" sz="6000" b="1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26632" name="文字方塊 2"/>
          <p:cNvSpPr txBox="1">
            <a:spLocks noChangeArrowheads="1"/>
          </p:cNvSpPr>
          <p:nvPr/>
        </p:nvSpPr>
        <p:spPr bwMode="auto">
          <a:xfrm>
            <a:off x="5245100" y="27813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6000" b="1">
                <a:solidFill>
                  <a:srgbClr val="0000FF"/>
                </a:solidFill>
                <a:latin typeface="Arial" pitchFamily="34" charset="0"/>
              </a:rPr>
              <a:t>心</a:t>
            </a:r>
            <a:endParaRPr lang="zh-HK" altLang="en-US" sz="6000" b="1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26633" name="文字方塊 2"/>
          <p:cNvSpPr txBox="1">
            <a:spLocks noChangeArrowheads="1"/>
          </p:cNvSpPr>
          <p:nvPr/>
        </p:nvSpPr>
        <p:spPr bwMode="auto">
          <a:xfrm>
            <a:off x="4211638" y="4613275"/>
            <a:ext cx="954087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6000" b="1">
                <a:solidFill>
                  <a:srgbClr val="0000FF"/>
                </a:solidFill>
                <a:latin typeface="Arial" pitchFamily="34" charset="0"/>
              </a:rPr>
              <a:t>身</a:t>
            </a:r>
            <a:endParaRPr lang="zh-HK" altLang="en-US" sz="6000" b="1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26634" name="AutoShape 2" descr="data:image/jpeg;base64,/9j/4AAQSkZJRgABAQAAAQABAAD/2wCEAAkGBhAQDxEQDxIQDQ4PDxIQDw4QDw4NDQ0NFhAVFRYQEhQXGyYeFxojGRISHy8gJScqOCwsFioyNTIsNyYsLCkBCQoKDgwOGg8PGi4kHyUsLS0wKSs1LC4sMCw0LCwsKTEsLC0sLDQvNCkpLSwsNCosKSwtLSwsKSksKSwpKSw1LP/AABEIAQsAvQMBIgACEQEDEQH/xAAcAAEAAgMBAQEAAAAAAAAAAAAABAYCAwUBBwj/xABAEAACAgACBwMJBQcDBQAAAAAAAQIDBBEFBhIhMVFhE0FxIjJCUmKBkaHBBxQjsdEzU3KCkuHwk7LCFSRzoqP/xAAbAQEAAgMBAQAAAAAAAAAAAAAABAUCAwYBB//EADURAAICAQEFBAgFBQEAAAAAAAABAgMEEQUSITFBUWFxkQYTIoGxwdHhMkKh8PEUIzNSciT/2gAMAwEAAhEDEQA/APuIAAAAAAAAAAAAAAAAAAAAAAAAAAAAAAAAAAAAAAAAAAAAAAAAAAAAAAAAAAAAAAAAAAAAAAAAAAAAAAAAAAAAAAAAAAAAAAAAAAAAAAAAAAAAAAAAAAAAAAAAAAAAzAAPMz0AAAAAAAAAAAAAAAAAAAAAAAAAA13XxhFyk1GK4tvJIrekdZpSzjT5Ef3jXlPwXd/nAhZedTix1sfu6m6qmdr0iiwYvHV1LOcox6N734LizkYjWyC3VwlPrJ7EfqyvOLk25Nyk+Lbbb95nGk5TJ9IbpPSpKK83+/cWUMGuP4nqdC3We98FXDwi5P5s0vT2J9f/ANK/0NKpPexKme1cqXOx+ehIVVS/KjdHWDEr0k/GEfokSata7V58ISXstwf1IDpMXSZV7WyoPhY/fx+J46aZflRY8NrNTPdJup+2vJ/qX1yOrCxNJppp8GmmmUKVJnhcXZS865OPOPGMvFF3i+kUtdL4696+n8EazBi+MH5l8Bx9GawwtyhP8Ozgl6M30fPp+Z2EzqqMiu+O/W9UVk65QekkAAbzAAAAAAAAAAAAAEfG42FUHObyS+LfJdTbbaoxcpPKMVm2+CRS9J6RliLM+EFuhHkub6sq9pbQjh16/mfJfMk49Dul3GOkNIzvlnLdFebBcF1fN9TXXUZV1kquo+c5GRO2TnN6tl17MFux5GuFRujQSK6Tj6J10wWJxVmEpscrqtrjHKu3ZeUuzl6WX91mt5HjCyxSlCLajxfcR5WpHVjQZdgSARt9mO8yO6DCVBLODj9dcFTjIYKyxq+zZXm511yn5kZy9FyzWXis8szdTXbc2q4ttLXh2Hjs3eZNnSaJ1HVlWaLKTyNhujYcmyo7OhdPuLVdzzXCNj4rpLp1INlRFsrLXCzrMae/B+K6MznCNsd2Rfkz0r2rmlm8qLHvX7OT70vRfh3FhPo+JlQyalZD+GUVtTrlusAAlGsAAAAAAAGrE3KEJTlwinJ+CR42ktWOZX9aNIZtUx4bpWfSP1+Bx6oGLsc5ynLzpNt+LJNMD5jtHMeTdKx8ungdDXWqoKJtprJldZhTWSCknLU0zlqc/T+KdWDxNsd0qsNdOL5SjVJp/FI/P+pOJdWksFKLef3qqD6xnLs5L+mbP0Tj8IrqbKpbo21zrk+UZwcW/mfENQ9UcT/1auFtc4LBW9rfJxagnDfBJ8HtS2WuazZ1mwbqoYmQpvpx8NH8/iQrk95H3YAHHkkH5o1qxcrMfjLG3tPFXZPPelGyUY5eCil7j9LnwXW3UzEPS9lFdc3HF3uymai3X2dktqUnLglBylny2eqOt9F7a4W2bz09n9FzI1+uiPuOjMS7aKbHxsprsfjKtSf5khowopUIRhHzYRjCP8MUkvkjYcrY05tx5akhciNbUQrazqSjmRL6zZCRvhI5ks0008mnmmuKa7y56Kx6uqjL0uE1ymuP6+8qNsSfqzi9i51vzbFu/jW9fLP5HU7CzHVd6t8pcPf0+hjl1+sr3lzRbAAd8UgAAAAAAONrRiNmnZXGyaX8q3v8l8TslY1ss8uuPKMpfFpf8Ss2ra68SbXZp58CTix3rYnIpiTqIkSlHQoR8wsZc2MkwW4yAIZEAzAB4AD0A8GZ6eAAAAA03RNxhYtx6uZkuZzbokRWOE4zXGElJe55k+9EC5FhTNxaaJkOK0Zfq5JpNcGs14GRC0LZtYep+wl8N30Jp9ZqnvwUu1JnOyW62gADYYgAAAqetP7eP/iX+6RbCq61x/Gg+deXwk/1KXbi1w34r4kzC/yr3kCk52tWuNejqotrtb7Xs0055bTWWc5vuis14t5Lva6FLPnWt2qWkcdj7bq6s6KNiunbshB2QhFOXZxbzec3PknnxOK2dj03X/32lFceL017ET8mTjHgfX8gasNioWwjbW9quyKnCS74vembSiknGTTNS5AAGIPQAADw9PAAAADVi79iuc/UrlP+mLf0MMJiFZTXYsmrK4WJrg1KKlu+JF1mt2MDi5erhMQ//jIqH2SazdvhHhJv8XBpKPt4Zt7L/lfk+GyWVWG7MSV8fyyWvhp9dDHe0mkXG8gXE+9kC5musn1lt1df/bV/z/75HSOfoCOWGq6pv4yb+p0D6vhrTHrT/wBV8Chu/wAkvFgAEk1AAAAr+tlHkVz9Wbi/CSz/AOJYCJpbC9rTOC4tZx/iW9fNEPOp9fjzrXVfrzRuonuWKRTqWTqJHMpkTqZnyuxF7Yjm4bF/csd93nuwuPlK3CSfm1YzzrsN0U2+0j1lJciynH09oSGNw06JtwbynVavPovjvhbHvzT+Ta7yHqdrHO9WYXFpV6Rwj2MRDgrV6OIhzjLNPd3vk0bba/6ir10fxR4SXwl8n38epA/DLdZZAAVhkBmAAMwAAACDprTFWDw9mIvezXXHN+tKXdCPOTeSXiZwhKclCK1bDenEq32n6bmqYaPwy7TF6QfZqEfOjQ3lJ9Nrzc+Sk+45Op32d4vR2OrvnZTbVKqyu3s5TUo7Uc0spRW0tqMd/wAjtak6Etsss0rjY5YvFL8Gp8MJhGvJgs+Dccvd1lItN8y/szP6Sp4dOjWj332yfPT/AJ5I1wr35bzIt0iFb0493iSLZGzQ2G7TEQXoxe3LwXD55EPEpdtka11ehY7yhFyfQuGEp2K4w9WKj8EkbQgfV4pRSSOdb14gAHp4AAAAAAU3T2B7K5teZZnKPSXpL47/AHkeqZbtKaPV1bi9z4xfqy7n9PeUxxlCTjJbMovJp9zPn+28B0W78V7Mvj1Rd4t3rIbr5o6VNhw9a9W7LpV4zBSVOksMvwpPJQxFXfh7eaebyz55d+a6VVhLqtKCq2dFm/D7NdU+5nttepztVda68dCSydGKpezicLPdbRYnk9z3uOfB+57zulZ1i1SjiZxxOHseC0hUvw8VBeessti6Ppxy3eHNbiBhtfp4WUaNMUvB2PdHF1xlZgcR7SazcX039dngSJ4kcn+5i++HVeH+y/XtRF3nHhLzLqCLgdKUXx2qLar4vvrshYvk9xL2XyfwKuUJQeklozZqjwGNk1FZyahFcZSajFeLZVNO/abgMN5MJ/fb3ujThsrM5dydi8le5t9DdRi3ZD3aot+B45JcyzY3G10VztunGqquO1OcnlGK/wA7u8pGjabNNYmOLvhKvRWGm3g8PNZPF3Ld29q74rl7vWz1YXV3G6VsjiNLJ4bBwe1To2LlFzfdK7vW7nv5KC43tbMIqMUoxilGMYpRjGKWSSS4JLuLJ7mBFxg1K18G1yiuxPq+/pyRgk7H3GdthCusMrbSJbYV0IE6EDXbMsurWAcK+0kvKtyfVQ7v195xtDaNd9mcv2UHnP2n3R/zuLklkdtsDBa/9E14fN/LzIeddw9WveegA64qwAAAAAAAAAcjTmhu2W3DJWxXgpr1X15M64NF9EL63XNapmcJyhLeifP1JxbTTTTyae5p8mSK7Sy6V0HC5bS8ixLdJLj0lzKricNZTLZsWzyfGMvB958/2hsq3FevOPb9S7pvhcux9hNhcZ3RhZBwsjGyuSylCcYzhJdYvcznwtNsbilcGnqjOVepXNKfZNo65uVaswc3+5mpV5/wTTy8E0QIfZFs7o6RxUVyUcvysLsrjLtyfDambBbqsfv0fxTI7xo9hTa/sewreeIxOLxXSU64p/FSfzLPobVfBYLfhqIVz4dq87Lv9STcl4Jkp3mMrjTdnZV63bLHp2cl5I9jjxXQlTvI87TRK40ztI0ayRGs2WWmeBwE757Md0V583wivq+hI0boOy7KUs66+b86S9lfX8y14XCQriowWzFd3N82+9nT7M2LK5qy5aR7Or+37RGvyo1rdhxfwPMHhI1QUILKK+LfN9TeAdxGKilFcinb1erAAMjwAAAAAAAAAAAAGu/DxmtmaUovims0bAeNJrRjkV/G6qx40y2PYlnKPufFfM5F+icRXxrcl60PLXy3l3BS5GxMa56pbr7uXl9NCZXm2R4Pj4nz125bnufJ7me9sX6ypS4pS8UmaXo2n93X/pw/Qqpejb19mz9PuSVtBdYlHd57XGc90Iym/Zi5fkXiOAqXCuteEIr6G9Iyr9G+Pt2eS+549oLpEqGG1dvn52VS9p5y/pX9juYHV6qvJv8AEn6096T6R4I6gLrG2TjY/FR1fa+JEsyrLODei7ggAWhGAAAAAAAAAAAAAAAAAAAAAAAAAAAAAAAAAAAAAAAAAAAAAAAAAAAAAAAAAAAAAAAAAAAAAAAAAAAAAAAAAAAAAAAAAAAAAAAAAAAAAAAAAAAAAAAAAAAAAI+JsaaSezmuO7iR/vUub4cMlyfTodA82UARKb5N8c/ZyXJ/oj14iefDwWT55flvJWR6ARViJ98c34Pr/b4j7xP1fk+Wf9iUADVTNvfwX1NoAAAAAAAAAAAAAAAAAAAAAAAAA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>
              <a:latin typeface="Arial" pitchFamily="34" charset="0"/>
            </a:endParaRPr>
          </a:p>
        </p:txBody>
      </p:sp>
      <p:sp>
        <p:nvSpPr>
          <p:cNvPr id="26635" name="AutoShape 4" descr="data:image/jpeg;base64,/9j/4AAQSkZJRgABAQAAAQABAAD/2wCEAAkGBhAQDxEQDxIQDQ4PDxIQDw4QDw4NDQ0NFhAVFRYQEhQXGyYeFxojGRISHy8gJScqOCwsFioyNTIsNyYsLCkBCQoKDgwOGg8PGi4kHyUsLS0wKSs1LC4sMCw0LCwsKTEsLC0sLDQvNCkpLSwsNCosKSwtLSwsKSksKSwpKSw1LP/AABEIAQsAvQMBIgACEQEDEQH/xAAcAAEAAgMBAQEAAAAAAAAAAAAABAYCAwUBBwj/xABAEAACAgACBwMJBQcDBQAAAAAAAQIDBBEFBhIhMVFhE0FxIjJCUmKBkaHBBxQjsdEzU3KCkuHwk7LCFSRzoqP/xAAbAQEAAgMBAQAAAAAAAAAAAAAABAUCAwYBB//EADURAAICAQEFBAgFBQEAAAAAAAABAgMEEQUSITFBUWFxkQYTIoGxwdHhMkKh8PEUIzNSciT/2gAMAwEAAhEDEQA/APuIAAAAAAAAAAAAAAAAAAAAAAAAAAAAAAAAAAAAAAAAAAAAAAAAAAAAAAAAAAAAAAAAAAAAAAAAAAAAAAAAAAAAAAAAAAAAAAAAAAAAAAAAAAAAAAAAAAAAAAAAAAAAzAAPMz0AAAAAAAAAAAAAAAAAAAAAAAAAA13XxhFyk1GK4tvJIrekdZpSzjT5Ef3jXlPwXd/nAhZedTix1sfu6m6qmdr0iiwYvHV1LOcox6N734LizkYjWyC3VwlPrJ7EfqyvOLk25Nyk+Lbbb95nGk5TJ9IbpPSpKK83+/cWUMGuP4nqdC3We98FXDwi5P5s0vT2J9f/ANK/0NKpPexKme1cqXOx+ehIVVS/KjdHWDEr0k/GEfokSata7V58ISXstwf1IDpMXSZV7WyoPhY/fx+J46aZflRY8NrNTPdJup+2vJ/qX1yOrCxNJppp8GmmmUKVJnhcXZS865OPOPGMvFF3i+kUtdL4696+n8EazBi+MH5l8Bx9GawwtyhP8Ozgl6M30fPp+Z2EzqqMiu+O/W9UVk65QekkAAbzAAAAAAAAAAAAAEfG42FUHObyS+LfJdTbbaoxcpPKMVm2+CRS9J6RliLM+EFuhHkub6sq9pbQjh16/mfJfMk49Dul3GOkNIzvlnLdFebBcF1fN9TXXUZV1kquo+c5GRO2TnN6tl17MFux5GuFRujQSK6Tj6J10wWJxVmEpscrqtrjHKu3ZeUuzl6WX91mt5HjCyxSlCLajxfcR5WpHVjQZdgSARt9mO8yO6DCVBLODj9dcFTjIYKyxq+zZXm511yn5kZy9FyzWXis8szdTXbc2q4ttLXh2Hjs3eZNnSaJ1HVlWaLKTyNhujYcmyo7OhdPuLVdzzXCNj4rpLp1INlRFsrLXCzrMae/B+K6MznCNsd2Rfkz0r2rmlm8qLHvX7OT70vRfh3FhPo+JlQyalZD+GUVtTrlusAAlGsAAAAAAAGrE3KEJTlwinJ+CR42ktWOZX9aNIZtUx4bpWfSP1+Bx6oGLsc5ynLzpNt+LJNMD5jtHMeTdKx8ungdDXWqoKJtprJldZhTWSCknLU0zlqc/T+KdWDxNsd0qsNdOL5SjVJp/FI/P+pOJdWksFKLef3qqD6xnLs5L+mbP0Tj8IrqbKpbo21zrk+UZwcW/mfENQ9UcT/1auFtc4LBW9rfJxagnDfBJ8HtS2WuazZ1mwbqoYmQpvpx8NH8/iQrk95H3YAHHkkH5o1qxcrMfjLG3tPFXZPPelGyUY5eCil7j9LnwXW3UzEPS9lFdc3HF3uymai3X2dktqUnLglBylny2eqOt9F7a4W2bz09n9FzI1+uiPuOjMS7aKbHxsprsfjKtSf5khowopUIRhHzYRjCP8MUkvkjYcrY05tx5akhciNbUQrazqSjmRL6zZCRvhI5ks0008mnmmuKa7y56Kx6uqjL0uE1ymuP6+8qNsSfqzi9i51vzbFu/jW9fLP5HU7CzHVd6t8pcPf0+hjl1+sr3lzRbAAd8UgAAAAAAONrRiNmnZXGyaX8q3v8l8TslY1ss8uuPKMpfFpf8Ss2ra68SbXZp58CTix3rYnIpiTqIkSlHQoR8wsZc2MkwW4yAIZEAzAB4AD0A8GZ6eAAAAA03RNxhYtx6uZkuZzbokRWOE4zXGElJe55k+9EC5FhTNxaaJkOK0Zfq5JpNcGs14GRC0LZtYep+wl8N30Jp9ZqnvwUu1JnOyW62gADYYgAAAqetP7eP/iX+6RbCq61x/Gg+deXwk/1KXbi1w34r4kzC/yr3kCk52tWuNejqotrtb7Xs0055bTWWc5vuis14t5Lva6FLPnWt2qWkcdj7bq6s6KNiunbshB2QhFOXZxbzec3PknnxOK2dj03X/32lFceL017ET8mTjHgfX8gasNioWwjbW9quyKnCS74vembSiknGTTNS5AAGIPQAADw9PAAAADVi79iuc/UrlP+mLf0MMJiFZTXYsmrK4WJrg1KKlu+JF1mt2MDi5erhMQ//jIqH2SazdvhHhJv8XBpKPt4Zt7L/lfk+GyWVWG7MSV8fyyWvhp9dDHe0mkXG8gXE+9kC5musn1lt1df/bV/z/75HSOfoCOWGq6pv4yb+p0D6vhrTHrT/wBV8Chu/wAkvFgAEk1AAAAr+tlHkVz9Wbi/CSz/AOJYCJpbC9rTOC4tZx/iW9fNEPOp9fjzrXVfrzRuonuWKRTqWTqJHMpkTqZnyuxF7Yjm4bF/csd93nuwuPlK3CSfm1YzzrsN0U2+0j1lJciynH09oSGNw06JtwbynVavPovjvhbHvzT+Ta7yHqdrHO9WYXFpV6Rwj2MRDgrV6OIhzjLNPd3vk0bba/6ir10fxR4SXwl8n38epA/DLdZZAAVhkBmAAMwAAACDprTFWDw9mIvezXXHN+tKXdCPOTeSXiZwhKclCK1bDenEq32n6bmqYaPwy7TF6QfZqEfOjQ3lJ9Nrzc+Sk+45Op32d4vR2OrvnZTbVKqyu3s5TUo7Uc0spRW0tqMd/wAjtak6Etsss0rjY5YvFL8Gp8MJhGvJgs+Dccvd1lItN8y/szP6Sp4dOjWj332yfPT/AJ5I1wr35bzIt0iFb0493iSLZGzQ2G7TEQXoxe3LwXD55EPEpdtka11ehY7yhFyfQuGEp2K4w9WKj8EkbQgfV4pRSSOdb14gAHp4AAAAAAU3T2B7K5teZZnKPSXpL47/AHkeqZbtKaPV1bi9z4xfqy7n9PeUxxlCTjJbMovJp9zPn+28B0W78V7Mvj1Rd4t3rIbr5o6VNhw9a9W7LpV4zBSVOksMvwpPJQxFXfh7eaebyz55d+a6VVhLqtKCq2dFm/D7NdU+5nttepztVda68dCSydGKpezicLPdbRYnk9z3uOfB+57zulZ1i1SjiZxxOHseC0hUvw8VBeessti6Ppxy3eHNbiBhtfp4WUaNMUvB2PdHF1xlZgcR7SazcX039dngSJ4kcn+5i++HVeH+y/XtRF3nHhLzLqCLgdKUXx2qLar4vvrshYvk9xL2XyfwKuUJQeklozZqjwGNk1FZyahFcZSajFeLZVNO/abgMN5MJ/fb3ujThsrM5dydi8le5t9DdRi3ZD3aot+B45JcyzY3G10VztunGqquO1OcnlGK/wA7u8pGjabNNYmOLvhKvRWGm3g8PNZPF3Ld29q74rl7vWz1YXV3G6VsjiNLJ4bBwe1To2LlFzfdK7vW7nv5KC43tbMIqMUoxilGMYpRjGKWSSS4JLuLJ7mBFxg1K18G1yiuxPq+/pyRgk7H3GdthCusMrbSJbYV0IE6EDXbMsurWAcK+0kvKtyfVQ7v195xtDaNd9mcv2UHnP2n3R/zuLklkdtsDBa/9E14fN/LzIeddw9WveegA64qwAAAAAAAAAcjTmhu2W3DJWxXgpr1X15M64NF9EL63XNapmcJyhLeifP1JxbTTTTyae5p8mSK7Sy6V0HC5bS8ixLdJLj0lzKricNZTLZsWzyfGMvB958/2hsq3FevOPb9S7pvhcux9hNhcZ3RhZBwsjGyuSylCcYzhJdYvcznwtNsbilcGnqjOVepXNKfZNo65uVaswc3+5mpV5/wTTy8E0QIfZFs7o6RxUVyUcvysLsrjLtyfDambBbqsfv0fxTI7xo9hTa/sewreeIxOLxXSU64p/FSfzLPobVfBYLfhqIVz4dq87Lv9STcl4Jkp3mMrjTdnZV63bLHp2cl5I9jjxXQlTvI87TRK40ztI0ayRGs2WWmeBwE757Md0V583wivq+hI0boOy7KUs66+b86S9lfX8y14XCQriowWzFd3N82+9nT7M2LK5qy5aR7Or+37RGvyo1rdhxfwPMHhI1QUILKK+LfN9TeAdxGKilFcinb1erAAMjwAAAAAAAAAAAAGu/DxmtmaUovims0bAeNJrRjkV/G6qx40y2PYlnKPufFfM5F+icRXxrcl60PLXy3l3BS5GxMa56pbr7uXl9NCZXm2R4Pj4nz125bnufJ7me9sX6ypS4pS8UmaXo2n93X/pw/Qqpejb19mz9PuSVtBdYlHd57XGc90Iym/Zi5fkXiOAqXCuteEIr6G9Iyr9G+Pt2eS+549oLpEqGG1dvn52VS9p5y/pX9juYHV6qvJv8AEn6096T6R4I6gLrG2TjY/FR1fa+JEsyrLODei7ggAWhGAAAAAAAAAAAAAAAAAAAAAAAAAAAAAAAAAAAAAAAAAAAAAAAAAAAAAAAAAAAAAAAAAAAAAAAAAAAAAAAAAAAAAAAAAAAAAAAAAAAAAAAAAAAAAAAAAAAAAI+JsaaSezmuO7iR/vUub4cMlyfTodA82UARKb5N8c/ZyXJ/oj14iefDwWT55flvJWR6ARViJ98c34Pr/b4j7xP1fk+Wf9iUADVTNvfwX1NoAAAAAAAAAAAAAAAAAAAAAAAAAB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>
              <a:latin typeface="Arial" pitchFamily="34" charset="0"/>
            </a:endParaRPr>
          </a:p>
        </p:txBody>
      </p:sp>
      <p:sp>
        <p:nvSpPr>
          <p:cNvPr id="26636" name="AutoShape 6" descr="data:image/jpeg;base64,/9j/4AAQSkZJRgABAQAAAQABAAD/2wCEAAkGBhAQDxEQDxIQDQ4PDxIQDw4QDw4NDQ0NFhAVFRYQEhQXGyYeFxojGRISHy8gJScqOCwsFioyNTIsNyYsLCkBCQoKDgwOGg8PGi4kHyUsLS0wKSs1LC4sMCw0LCwsKTEsLC0sLDQvNCkpLSwsNCosKSwtLSwsKSksKSwpKSw1LP/AABEIAQsAvQMBIgACEQEDEQH/xAAcAAEAAgMBAQEAAAAAAAAAAAAABAYCAwUBBwj/xABAEAACAgACBwMJBQcDBQAAAAAAAQIDBBEFBhIhMVFhE0FxIjJCUmKBkaHBBxQjsdEzU3KCkuHwk7LCFSRzoqP/xAAbAQEAAgMBAQAAAAAAAAAAAAAABAUCAwYBB//EADURAAICAQEFBAgFBQEAAAAAAAABAgMEEQUSITFBUWFxkQYTIoGxwdHhMkKh8PEUIzNSciT/2gAMAwEAAhEDEQA/APuIAAAAAAAAAAAAAAAAAAAAAAAAAAAAAAAAAAAAAAAAAAAAAAAAAAAAAAAAAAAAAAAAAAAAAAAAAAAAAAAAAAAAAAAAAAAAAAAAAAAAAAAAAAAAAAAAAAAAAAAAAAAAzAAPMz0AAAAAAAAAAAAAAAAAAAAAAAAAA13XxhFyk1GK4tvJIrekdZpSzjT5Ef3jXlPwXd/nAhZedTix1sfu6m6qmdr0iiwYvHV1LOcox6N734LizkYjWyC3VwlPrJ7EfqyvOLk25Nyk+Lbbb95nGk5TJ9IbpPSpKK83+/cWUMGuP4nqdC3We98FXDwi5P5s0vT2J9f/ANK/0NKpPexKme1cqXOx+ehIVVS/KjdHWDEr0k/GEfokSata7V58ISXstwf1IDpMXSZV7WyoPhY/fx+J46aZflRY8NrNTPdJup+2vJ/qX1yOrCxNJppp8GmmmUKVJnhcXZS865OPOPGMvFF3i+kUtdL4696+n8EazBi+MH5l8Bx9GawwtyhP8Ozgl6M30fPp+Z2EzqqMiu+O/W9UVk65QekkAAbzAAAAAAAAAAAAAEfG42FUHObyS+LfJdTbbaoxcpPKMVm2+CRS9J6RliLM+EFuhHkub6sq9pbQjh16/mfJfMk49Dul3GOkNIzvlnLdFebBcF1fN9TXXUZV1kquo+c5GRO2TnN6tl17MFux5GuFRujQSK6Tj6J10wWJxVmEpscrqtrjHKu3ZeUuzl6WX91mt5HjCyxSlCLajxfcR5WpHVjQZdgSARt9mO8yO6DCVBLODj9dcFTjIYKyxq+zZXm511yn5kZy9FyzWXis8szdTXbc2q4ttLXh2Hjs3eZNnSaJ1HVlWaLKTyNhujYcmyo7OhdPuLVdzzXCNj4rpLp1INlRFsrLXCzrMae/B+K6MznCNsd2Rfkz0r2rmlm8qLHvX7OT70vRfh3FhPo+JlQyalZD+GUVtTrlusAAlGsAAAAAAAGrE3KEJTlwinJ+CR42ktWOZX9aNIZtUx4bpWfSP1+Bx6oGLsc5ynLzpNt+LJNMD5jtHMeTdKx8ungdDXWqoKJtprJldZhTWSCknLU0zlqc/T+KdWDxNsd0qsNdOL5SjVJp/FI/P+pOJdWksFKLef3qqD6xnLs5L+mbP0Tj8IrqbKpbo21zrk+UZwcW/mfENQ9UcT/1auFtc4LBW9rfJxagnDfBJ8HtS2WuazZ1mwbqoYmQpvpx8NH8/iQrk95H3YAHHkkH5o1qxcrMfjLG3tPFXZPPelGyUY5eCil7j9LnwXW3UzEPS9lFdc3HF3uymai3X2dktqUnLglBylny2eqOt9F7a4W2bz09n9FzI1+uiPuOjMS7aKbHxsprsfjKtSf5khowopUIRhHzYRjCP8MUkvkjYcrY05tx5akhciNbUQrazqSjmRL6zZCRvhI5ks0008mnmmuKa7y56Kx6uqjL0uE1ymuP6+8qNsSfqzi9i51vzbFu/jW9fLP5HU7CzHVd6t8pcPf0+hjl1+sr3lzRbAAd8UgAAAAAAONrRiNmnZXGyaX8q3v8l8TslY1ss8uuPKMpfFpf8Ss2ra68SbXZp58CTix3rYnIpiTqIkSlHQoR8wsZc2MkwW4yAIZEAzAB4AD0A8GZ6eAAAAA03RNxhYtx6uZkuZzbokRWOE4zXGElJe55k+9EC5FhTNxaaJkOK0Zfq5JpNcGs14GRC0LZtYep+wl8N30Jp9ZqnvwUu1JnOyW62gADYYgAAAqetP7eP/iX+6RbCq61x/Gg+deXwk/1KXbi1w34r4kzC/yr3kCk52tWuNejqotrtb7Xs0055bTWWc5vuis14t5Lva6FLPnWt2qWkcdj7bq6s6KNiunbshB2QhFOXZxbzec3PknnxOK2dj03X/32lFceL017ET8mTjHgfX8gasNioWwjbW9quyKnCS74vembSiknGTTNS5AAGIPQAADw9PAAAADVi79iuc/UrlP+mLf0MMJiFZTXYsmrK4WJrg1KKlu+JF1mt2MDi5erhMQ//jIqH2SazdvhHhJv8XBpKPt4Zt7L/lfk+GyWVWG7MSV8fyyWvhp9dDHe0mkXG8gXE+9kC5musn1lt1df/bV/z/75HSOfoCOWGq6pv4yb+p0D6vhrTHrT/wBV8Chu/wAkvFgAEk1AAAAr+tlHkVz9Wbi/CSz/AOJYCJpbC9rTOC4tZx/iW9fNEPOp9fjzrXVfrzRuonuWKRTqWTqJHMpkTqZnyuxF7Yjm4bF/csd93nuwuPlK3CSfm1YzzrsN0U2+0j1lJciynH09oSGNw06JtwbynVavPovjvhbHvzT+Ta7yHqdrHO9WYXFpV6Rwj2MRDgrV6OIhzjLNPd3vk0bba/6ir10fxR4SXwl8n38epA/DLdZZAAVhkBmAAMwAAACDprTFWDw9mIvezXXHN+tKXdCPOTeSXiZwhKclCK1bDenEq32n6bmqYaPwy7TF6QfZqEfOjQ3lJ9Nrzc+Sk+45Op32d4vR2OrvnZTbVKqyu3s5TUo7Uc0spRW0tqMd/wAjtak6Etsss0rjY5YvFL8Gp8MJhGvJgs+Dccvd1lItN8y/szP6Sp4dOjWj332yfPT/AJ5I1wr35bzIt0iFb0493iSLZGzQ2G7TEQXoxe3LwXD55EPEpdtka11ehY7yhFyfQuGEp2K4w9WKj8EkbQgfV4pRSSOdb14gAHp4AAAAAAU3T2B7K5teZZnKPSXpL47/AHkeqZbtKaPV1bi9z4xfqy7n9PeUxxlCTjJbMovJp9zPn+28B0W78V7Mvj1Rd4t3rIbr5o6VNhw9a9W7LpV4zBSVOksMvwpPJQxFXfh7eaebyz55d+a6VVhLqtKCq2dFm/D7NdU+5nttepztVda68dCSydGKpezicLPdbRYnk9z3uOfB+57zulZ1i1SjiZxxOHseC0hUvw8VBeessti6Ppxy3eHNbiBhtfp4WUaNMUvB2PdHF1xlZgcR7SazcX039dngSJ4kcn+5i++HVeH+y/XtRF3nHhLzLqCLgdKUXx2qLar4vvrshYvk9xL2XyfwKuUJQeklozZqjwGNk1FZyahFcZSajFeLZVNO/abgMN5MJ/fb3ujThsrM5dydi8le5t9DdRi3ZD3aot+B45JcyzY3G10VztunGqquO1OcnlGK/wA7u8pGjabNNYmOLvhKvRWGm3g8PNZPF3Ld29q74rl7vWz1YXV3G6VsjiNLJ4bBwe1To2LlFzfdK7vW7nv5KC43tbMIqMUoxilGMYpRjGKWSSS4JLuLJ7mBFxg1K18G1yiuxPq+/pyRgk7H3GdthCusMrbSJbYV0IE6EDXbMsurWAcK+0kvKtyfVQ7v195xtDaNd9mcv2UHnP2n3R/zuLklkdtsDBa/9E14fN/LzIeddw9WveegA64qwAAAAAAAAAcjTmhu2W3DJWxXgpr1X15M64NF9EL63XNapmcJyhLeifP1JxbTTTTyae5p8mSK7Sy6V0HC5bS8ixLdJLj0lzKricNZTLZsWzyfGMvB958/2hsq3FevOPb9S7pvhcux9hNhcZ3RhZBwsjGyuSylCcYzhJdYvcznwtNsbilcGnqjOVepXNKfZNo65uVaswc3+5mpV5/wTTy8E0QIfZFs7o6RxUVyUcvysLsrjLtyfDambBbqsfv0fxTI7xo9hTa/sewreeIxOLxXSU64p/FSfzLPobVfBYLfhqIVz4dq87Lv9STcl4Jkp3mMrjTdnZV63bLHp2cl5I9jjxXQlTvI87TRK40ztI0ayRGs2WWmeBwE757Md0V583wivq+hI0boOy7KUs66+b86S9lfX8y14XCQriowWzFd3N82+9nT7M2LK5qy5aR7Or+37RGvyo1rdhxfwPMHhI1QUILKK+LfN9TeAdxGKilFcinb1erAAMjwAAAAAAAAAAAAGu/DxmtmaUovims0bAeNJrRjkV/G6qx40y2PYlnKPufFfM5F+icRXxrcl60PLXy3l3BS5GxMa56pbr7uXl9NCZXm2R4Pj4nz125bnufJ7me9sX6ypS4pS8UmaXo2n93X/pw/Qqpejb19mz9PuSVtBdYlHd57XGc90Iym/Zi5fkXiOAqXCuteEIr6G9Iyr9G+Pt2eS+549oLpEqGG1dvn52VS9p5y/pX9juYHV6qvJv8AEn6096T6R4I6gLrG2TjY/FR1fa+JEsyrLODei7ggAWhGAAAAAAAAAAAAAAAAAAAAAAAAAAAAAAAAAAAAAAAAAAAAAAAAAAAAAAAAAAAAAAAAAAAAAAAAAAAAAAAAAAAAAAAAAAAAAAAAAAAAAAAAAAAAAAAAAAAAAI+JsaaSezmuO7iR/vUub4cMlyfTodA82UARKb5N8c/ZyXJ/oj14iefDwWT55flvJWR6ARViJ98c34Pr/b4j7xP1fk+Wf9iUADVTNvfwX1NoAAAAAAAAAAAAAAAAAAAAAAAAAB/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>
              <a:latin typeface="Arial" pitchFamily="34" charset="0"/>
            </a:endParaRPr>
          </a:p>
        </p:txBody>
      </p:sp>
      <p:sp>
        <p:nvSpPr>
          <p:cNvPr id="26637" name="AutoShape 8" descr="data:image/jpeg;base64,/9j/4AAQSkZJRgABAQAAAQABAAD/2wCEAAkGBhAQDxEQDxIQDQ4PDxIQDw4QDw4NDQ0NFhAVFRYQEhQXGyYeFxojGRISHy8gJScqOCwsFioyNTIsNyYsLCkBCQoKDgwOGg8PGi4kHyUsLS0wKSs1LC4sMCw0LCwsKTEsLC0sLDQvNCkpLSwsNCosKSwtLSwsKSksKSwpKSw1LP/AABEIAQsAvQMBIgACEQEDEQH/xAAcAAEAAgMBAQEAAAAAAAAAAAAABAYCAwUBBwj/xABAEAACAgACBwMJBQcDBQAAAAAAAQIDBBEFBhIhMVFhE0FxIjJCUmKBkaHBBxQjsdEzU3KCkuHwk7LCFSRzoqP/xAAbAQEAAgMBAQAAAAAAAAAAAAAABAUCAwYBB//EADURAAICAQEFBAgFBQEAAAAAAAABAgMEEQUSITFBUWFxkQYTIoGxwdHhMkKh8PEUIzNSciT/2gAMAwEAAhEDEQA/APuIAAAAAAAAAAAAAAAAAAAAAAAAAAAAAAAAAAAAAAAAAAAAAAAAAAAAAAAAAAAAAAAAAAAAAAAAAAAAAAAAAAAAAAAAAAAAAAAAAAAAAAAAAAAAAAAAAAAAAAAAAAAAzAAPMz0AAAAAAAAAAAAAAAAAAAAAAAAAA13XxhFyk1GK4tvJIrekdZpSzjT5Ef3jXlPwXd/nAhZedTix1sfu6m6qmdr0iiwYvHV1LOcox6N734LizkYjWyC3VwlPrJ7EfqyvOLk25Nyk+Lbbb95nGk5TJ9IbpPSpKK83+/cWUMGuP4nqdC3We98FXDwi5P5s0vT2J9f/ANK/0NKpPexKme1cqXOx+ehIVVS/KjdHWDEr0k/GEfokSata7V58ISXstwf1IDpMXSZV7WyoPhY/fx+J46aZflRY8NrNTPdJup+2vJ/qX1yOrCxNJppp8GmmmUKVJnhcXZS865OPOPGMvFF3i+kUtdL4696+n8EazBi+MH5l8Bx9GawwtyhP8Ozgl6M30fPp+Z2EzqqMiu+O/W9UVk65QekkAAbzAAAAAAAAAAAAAEfG42FUHObyS+LfJdTbbaoxcpPKMVm2+CRS9J6RliLM+EFuhHkub6sq9pbQjh16/mfJfMk49Dul3GOkNIzvlnLdFebBcF1fN9TXXUZV1kquo+c5GRO2TnN6tl17MFux5GuFRujQSK6Tj6J10wWJxVmEpscrqtrjHKu3ZeUuzl6WX91mt5HjCyxSlCLajxfcR5WpHVjQZdgSARt9mO8yO6DCVBLODj9dcFTjIYKyxq+zZXm511yn5kZy9FyzWXis8szdTXbc2q4ttLXh2Hjs3eZNnSaJ1HVlWaLKTyNhujYcmyo7OhdPuLVdzzXCNj4rpLp1INlRFsrLXCzrMae/B+K6MznCNsd2Rfkz0r2rmlm8qLHvX7OT70vRfh3FhPo+JlQyalZD+GUVtTrlusAAlGsAAAAAAAGrE3KEJTlwinJ+CR42ktWOZX9aNIZtUx4bpWfSP1+Bx6oGLsc5ynLzpNt+LJNMD5jtHMeTdKx8ungdDXWqoKJtprJldZhTWSCknLU0zlqc/T+KdWDxNsd0qsNdOL5SjVJp/FI/P+pOJdWksFKLef3qqD6xnLs5L+mbP0Tj8IrqbKpbo21zrk+UZwcW/mfENQ9UcT/1auFtc4LBW9rfJxagnDfBJ8HtS2WuazZ1mwbqoYmQpvpx8NH8/iQrk95H3YAHHkkH5o1qxcrMfjLG3tPFXZPPelGyUY5eCil7j9LnwXW3UzEPS9lFdc3HF3uymai3X2dktqUnLglBylny2eqOt9F7a4W2bz09n9FzI1+uiPuOjMS7aKbHxsprsfjKtSf5khowopUIRhHzYRjCP8MUkvkjYcrY05tx5akhciNbUQrazqSjmRL6zZCRvhI5ks0008mnmmuKa7y56Kx6uqjL0uE1ymuP6+8qNsSfqzi9i51vzbFu/jW9fLP5HU7CzHVd6t8pcPf0+hjl1+sr3lzRbAAd8UgAAAAAAONrRiNmnZXGyaX8q3v8l8TslY1ss8uuPKMpfFpf8Ss2ra68SbXZp58CTix3rYnIpiTqIkSlHQoR8wsZc2MkwW4yAIZEAzAB4AD0A8GZ6eAAAAA03RNxhYtx6uZkuZzbokRWOE4zXGElJe55k+9EC5FhTNxaaJkOK0Zfq5JpNcGs14GRC0LZtYep+wl8N30Jp9ZqnvwUu1JnOyW62gADYYgAAAqetP7eP/iX+6RbCq61x/Gg+deXwk/1KXbi1w34r4kzC/yr3kCk52tWuNejqotrtb7Xs0055bTWWc5vuis14t5Lva6FLPnWt2qWkcdj7bq6s6KNiunbshB2QhFOXZxbzec3PknnxOK2dj03X/32lFceL017ET8mTjHgfX8gasNioWwjbW9quyKnCS74vembSiknGTTNS5AAGIPQAADw9PAAAADVi79iuc/UrlP+mLf0MMJiFZTXYsmrK4WJrg1KKlu+JF1mt2MDi5erhMQ//jIqH2SazdvhHhJv8XBpKPt4Zt7L/lfk+GyWVWG7MSV8fyyWvhp9dDHe0mkXG8gXE+9kC5musn1lt1df/bV/z/75HSOfoCOWGq6pv4yb+p0D6vhrTHrT/wBV8Chu/wAkvFgAEk1AAAAr+tlHkVz9Wbi/CSz/AOJYCJpbC9rTOC4tZx/iW9fNEPOp9fjzrXVfrzRuonuWKRTqWTqJHMpkTqZnyuxF7Yjm4bF/csd93nuwuPlK3CSfm1YzzrsN0U2+0j1lJciynH09oSGNw06JtwbynVavPovjvhbHvzT+Ta7yHqdrHO9WYXFpV6Rwj2MRDgrV6OIhzjLNPd3vk0bba/6ir10fxR4SXwl8n38epA/DLdZZAAVhkBmAAMwAAACDprTFWDw9mIvezXXHN+tKXdCPOTeSXiZwhKclCK1bDenEq32n6bmqYaPwy7TF6QfZqEfOjQ3lJ9Nrzc+Sk+45Op32d4vR2OrvnZTbVKqyu3s5TUo7Uc0spRW0tqMd/wAjtak6Etsss0rjY5YvFL8Gp8MJhGvJgs+Dccvd1lItN8y/szP6Sp4dOjWj332yfPT/AJ5I1wr35bzIt0iFb0493iSLZGzQ2G7TEQXoxe3LwXD55EPEpdtka11ehY7yhFyfQuGEp2K4w9WKj8EkbQgfV4pRSSOdb14gAHp4AAAAAAU3T2B7K5teZZnKPSXpL47/AHkeqZbtKaPV1bi9z4xfqy7n9PeUxxlCTjJbMovJp9zPn+28B0W78V7Mvj1Rd4t3rIbr5o6VNhw9a9W7LpV4zBSVOksMvwpPJQxFXfh7eaebyz55d+a6VVhLqtKCq2dFm/D7NdU+5nttepztVda68dCSydGKpezicLPdbRYnk9z3uOfB+57zulZ1i1SjiZxxOHseC0hUvw8VBeessti6Ppxy3eHNbiBhtfp4WUaNMUvB2PdHF1xlZgcR7SazcX039dngSJ4kcn+5i++HVeH+y/XtRF3nHhLzLqCLgdKUXx2qLar4vvrshYvk9xL2XyfwKuUJQeklozZqjwGNk1FZyahFcZSajFeLZVNO/abgMN5MJ/fb3ujThsrM5dydi8le5t9DdRi3ZD3aot+B45JcyzY3G10VztunGqquO1OcnlGK/wA7u8pGjabNNYmOLvhKvRWGm3g8PNZPF3Ld29q74rl7vWz1YXV3G6VsjiNLJ4bBwe1To2LlFzfdK7vW7nv5KC43tbMIqMUoxilGMYpRjGKWSSS4JLuLJ7mBFxg1K18G1yiuxPq+/pyRgk7H3GdthCusMrbSJbYV0IE6EDXbMsurWAcK+0kvKtyfVQ7v195xtDaNd9mcv2UHnP2n3R/zuLklkdtsDBa/9E14fN/LzIeddw9WveegA64qwAAAAAAAAAcjTmhu2W3DJWxXgpr1X15M64NF9EL63XNapmcJyhLeifP1JxbTTTTyae5p8mSK7Sy6V0HC5bS8ixLdJLj0lzKricNZTLZsWzyfGMvB958/2hsq3FevOPb9S7pvhcux9hNhcZ3RhZBwsjGyuSylCcYzhJdYvcznwtNsbilcGnqjOVepXNKfZNo65uVaswc3+5mpV5/wTTy8E0QIfZFs7o6RxUVyUcvysLsrjLtyfDambBbqsfv0fxTI7xo9hTa/sewreeIxOLxXSU64p/FSfzLPobVfBYLfhqIVz4dq87Lv9STcl4Jkp3mMrjTdnZV63bLHp2cl5I9jjxXQlTvI87TRK40ztI0ayRGs2WWmeBwE757Md0V583wivq+hI0boOy7KUs66+b86S9lfX8y14XCQriowWzFd3N82+9nT7M2LK5qy5aR7Or+37RGvyo1rdhxfwPMHhI1QUILKK+LfN9TeAdxGKilFcinb1erAAMjwAAAAAAAAAAAAGu/DxmtmaUovims0bAeNJrRjkV/G6qx40y2PYlnKPufFfM5F+icRXxrcl60PLXy3l3BS5GxMa56pbr7uXl9NCZXm2R4Pj4nz125bnufJ7me9sX6ypS4pS8UmaXo2n93X/pw/Qqpejb19mz9PuSVtBdYlHd57XGc90Iym/Zi5fkXiOAqXCuteEIr6G9Iyr9G+Pt2eS+549oLpEqGG1dvn52VS9p5y/pX9juYHV6qvJv8AEn6096T6R4I6gLrG2TjY/FR1fa+JEsyrLODei7ggAWhGAAAAAAAAAAAAAAAAAAAAAAAAAAAAAAAAAAAAAAAAAAAAAAAAAAAAAAAAAAAAAAAAAAAAAAAAAAAAAAAAAAAAAAAAAAAAAAAAAAAAAAAAAAAAAAAAAAAAAI+JsaaSezmuO7iR/vUub4cMlyfTodA82UARKb5N8c/ZyXJ/oj14iefDwWT55flvJWR6ARViJ98c34Pr/b4j7xP1fk+Wf9iUADVTNvfwX1NoAAAAAAAAAAAAAAAAAAAAAAAAAB//2Q=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 autoUpdateAnimBg="0"/>
      <p:bldP spid="52229" grpId="0" animBg="1" autoUpdateAnimBg="0"/>
      <p:bldP spid="52230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extLst/>
        </p:spPr>
        <p:txBody>
          <a:bodyPr/>
          <a:lstStyle/>
          <a:p>
            <a:pPr algn="ctr">
              <a:defRPr/>
            </a:pPr>
            <a:r>
              <a:rPr lang="zh-TW" altLang="en-US" sz="66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放下禪</a:t>
            </a:r>
            <a:endParaRPr lang="zh-HK" altLang="en-US" sz="6600" b="0" dirty="0">
              <a:solidFill>
                <a:srgbClr val="0000FF"/>
              </a:solidFill>
              <a:effectLst/>
              <a:latin typeface="+mn-ea"/>
              <a:ea typeface="+mn-ea"/>
            </a:endParaRPr>
          </a:p>
        </p:txBody>
      </p:sp>
      <p:sp>
        <p:nvSpPr>
          <p:cNvPr id="27651" name="副標題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ctr"/>
            <a:r>
              <a:rPr lang="zh-TW" altLang="en-US" sz="6000" smtClean="0">
                <a:solidFill>
                  <a:srgbClr val="00823B"/>
                </a:solidFill>
                <a:latin typeface="新細明體" pitchFamily="18" charset="-120"/>
              </a:rPr>
              <a:t>只有放下　才有得著</a:t>
            </a:r>
            <a:endParaRPr lang="en-US" altLang="zh-HK" sz="6000" smtClean="0">
              <a:solidFill>
                <a:srgbClr val="00823B"/>
              </a:solidFill>
              <a:latin typeface="新細明體" pitchFamily="18" charset="-120"/>
            </a:endParaRPr>
          </a:p>
          <a:p>
            <a:pPr marR="0" algn="ctr"/>
            <a:endParaRPr lang="zh-HK" altLang="en-US" sz="6000" b="1" smtClean="0">
              <a:latin typeface="新細明體" pitchFamily="18" charset="-120"/>
            </a:endParaRPr>
          </a:p>
        </p:txBody>
      </p:sp>
      <p:pic>
        <p:nvPicPr>
          <p:cNvPr id="27652" name="Picture 5" descr="http://img0.ph.126.net/Abpc9cOJ3J-LstJJqAHEww==/475692710811296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437063"/>
            <a:ext cx="1655763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http://www.chnxp.com.cn/soft/UploadPic/2012-9/2012-09-17bzl4ymkmr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60338"/>
            <a:ext cx="1897063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 algn="ctr">
              <a:defRPr/>
            </a:pPr>
            <a:r>
              <a:rPr lang="zh-TW" altLang="en-US" sz="6600" b="0" smtClean="0">
                <a:solidFill>
                  <a:srgbClr val="FF0000"/>
                </a:solidFill>
                <a:effectLst/>
              </a:rPr>
              <a:t>獮</a:t>
            </a:r>
            <a:r>
              <a:rPr lang="zh-TW" altLang="en-US" sz="6600" b="0">
                <a:solidFill>
                  <a:srgbClr val="FF0000"/>
                </a:solidFill>
                <a:effectLst/>
              </a:rPr>
              <a:t>猴把豆喻</a:t>
            </a:r>
            <a:endParaRPr lang="zh-HK" altLang="en-US" sz="6600" b="0">
              <a:solidFill>
                <a:srgbClr val="FF0000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0244" name="文字版面配置區 4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algn="ctr"/>
            <a:r>
              <a:rPr lang="zh-TW" altLang="zh-HK" sz="360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昔有一獮猴，持一把豆，誤落一豆在地，便捨手中豆欲覓其一，未得一豆先拾者雞鴨食盡。</a:t>
            </a:r>
          </a:p>
        </p:txBody>
      </p:sp>
      <p:sp>
        <p:nvSpPr>
          <p:cNvPr id="10245" name="AutoShape 5" descr="data:image/jpeg;base64,/9j/4AAQSkZJRgABAQAAAQABAAD/2wCEAAkGBhQSERUUExQWFRUWFhgZGBcYGBoYHBoYGBsZGBgYHRcdHCYfGhojGhgXHy8gIycpLCwsHB4xNTAqNSYrLCkBCQoKDgwOGg8PGiwkHCQsLCwsLCwsLCksLCwsLCwsLCwsLCwsLCksLCwpKSwsKSksLCkpLCkpLCksLCwsLCksLP/AABEIAQ0AvAMBIgACEQEDEQH/xAAcAAABBQEBAQAAAAAAAAAAAAAEAQIDBQYHAAj/xABLEAACAQIEAwUEBwQGCAUFAAABAhEDIQAEEjEFQVEGEyJhcTKBkbEHFCOhwdHwQlJicjNTVJKy4SRkc4Kis8LxFjRDY4MVF3ST0v/EABkBAAMBAQEAAAAAAAAAAAAAAAECAwAEBf/EACYRAAICAgICAQMFAAAAAAAAAAABAhEhMQNBElFhMnGhBCKBkbH/2gAMAwEAAhEDEQA/AOkhI64kdhupieWxHv6YVB4wNt+c9efrgXiebNJdQXUNSiD0kBiL8gScSHJkqMLT98/dP4YmXxQICzMEczttywLSqgxBkG6kGxBj7jhmRzKO7BTV1AAsHCgQxIGlgvUGNpnngoARoMxz6W+7CSCQCJtytHljzN5kn3/HHpLHeTyk/LACecjeb/q588O1SL8uYAEfhhJB3MH0EfDHjW8MT7go+eMYbEz+VgMJ9WJWf18eWPAi98OWmCIvv1390b4BgU77/DCg9cEtTiCgvz52/UzGBwsGTA/7E/IHfpgUAlpLNpjy64coEX5H9D9eeBaHEKRbStSmzGbK4LWuRANrTgsIIm/Kee8+nTGozQgUn0+4D9c8OQkWEecCZv54cCL8gTNvKdsML7eQgYwBQggkctxtHmDN4wqODY/H15+Rx7v9+rfDz9/3YaqzYiPdfe8dbYxjzKP2jHp+URiFgOWJWrEk7kHlJxDjGPAYSPPDsI2CEYVGGsPP4YJTLdTFjv5fLDXAH7vvBP54xh7EkzAv0/LGf7Y8VTu+6YgVGIZRffr59PfzxoQkb7i+OadqEqPmqi6SNnEGdIHhvEgE6SSp5EdRgpGbo1vAuJ3o5dh4lBDETfSrNtyMj0/G4patbMadILEAgQxgwpMG6xy+OOfcGqdxVp1XMFCdXiUqUI0kBdMghTO97WGNzw6sjEsjlgVmCpFnOsG/83rBHvIA9SB+WxHvw/RNxz8vwH4DCUnF5E/GYwlaopAgRgDC3A5x5bf5YidT+rYelbkfd+ueJarrbaOoUH74ET0vjGAymBuJ8XGXp6zJ28Im9wGuBAsedsHGrebekf5fLFB29rTQpwAPtIMReQTFuUqMNBW6Hgk5JMz47SZmpUULV0khUHsqpjmZ8IJM3tvyG0HFeL5jU9OqxDAd26yOW4tbmdup6mTuCcIqlKk5SW0lkarScgkf+n4nVBP7xBjn5WT5Ja9alTdqNUCm2pKTUgRV7tnOkUlBCyoW7GTy2x04R1txT0ZDL5l0ZaqyCrCGvGoDaescumOl8H4ga1BKjALrkwNgVZltPIxzxlM5lc21EUn7jLURdaRenTDEc7sXZp5sd8avgZBytJlXSCgmLDV+1aIHi1GPPEubKJc7TSYed7/OeVhf88JqkECBfy29SeXxxGzEb/r88SlNweUCTO97QP1bHMcghqfdtHrytiP7+e/PocOqAdOZHoR588RgnBMIx93lhIxMykciCPj/ANsMd/1/n1xjDBiQrBECwO/U2+GIicOpNHOPTnjBJK1QkAxcz+Q+H449l1tcD3gfiMKcxyAJ9eXL125yMMJdtvSxt88MYdmVKq14IViB58vLFYeEowVnaiCwDeKlTm95k3354PzJlH29lvx+/wBMTZQwE/2SYZBKo8Ho86lA/wAyU291yfhidcuASRmaYJ3st9he97AD0xZVak6b/trhRmLxfb4WBj4EfHDAK8A/2qn8EP449BiPrVOPRPzxYUHOhf5V+QwlKpd7/t/9CYxiv7v/AFqn8E/PCMn+tU/gn54sTU8amf2H/wAVPDcxVlRefHS/5iY1IxXFP9ap/BPzxQdsakUVXvkqan2ULbSDcwfPG2VzO+Mn2sUNkKUzKd0R/vJB/DDQq0U4vrQBwWrByb1qZd6ldVpO9eo3hVlBdacwoWQACTN7RuQKyuMzWXuh3dLMqyrTCMtSoe7TU0nvA8sQTzBHXGU4dxSrl3D0nKMPeD1BBsQYH3dMefilU02p6oR3LsoAGppmSQJMHYEwLYs4nY4Ow7iX/k8iB/rMD/5Rjb5VNKIFzVIAKABCWkX573M+c4wZ4nrTK0yoAoF5MnxB3VzaCQbNtO/ux1CtxOmjrrqompiq6mCyQNRAncxf44nyHP8AqNJff/QAT/aqX/B+eFM/2ql/wfngvKZgd0kMPYXYz5cvO2FWvpLkzd1Gx37tTHr5YlRygRJ/tdKOkJHwnCQf7XS+CfniyLEukfu1PuKDHs0raTY7p/jXGoxWgH+1UreSc/fhrKf7VS+Cfni2WsS+m9ifPYge65I92KvinG1yeT7+rJCqAqjd3PsoPU8+QBPLGox5Mq7CVro3oqn5HEndkWYyRziJ92OWcI+lDNU6tSpVK1lZGZ6beD7QEhFosASog010mbBmOxJ6fwzjNHNUu9oMWpliL2g8wUZQVPn9+NKNGTJVjEZOJHpkbg/r54mp5UR4pB9VHzPWcTGGZin4G/lb5HEmW2T/AGSYJzNUd1U3Eo245wemBsqbJG/dLiiCOZpCmQQWUi2I6VMA7iRI9npAPpdTh5SAo5Blg+V7eo/LDUFzsdzYgwSWJm4PMcjt54YBLQ9lf5V+QxGF8Rt+3/0JhaVSFHko+4CfmMeX2m/n/wChBjGECSVG3gff+amffhDThf8Afpmbf1i/r34dTMMn8j/4qeG1nhBv7dP/AJq4xglRfGV7T5aciGBHhWiT6FQo/X540y5oao5z0Plz94xm+P8AiyPL+jo872Kct+uDHY/H9SMzwDhKVRVeqYpU6ZvrWnNQ+wut/COZv0w9OzDrmFy9Z1pu0aCAagbVAEBbj/ejY4vOzoSrQyyVAnhr1QgJKqWSmKgYoo+1ed5I8Or0MlXLi9YaKTVMszVcxLL9ozGmgQ1n+zLwQSfFE3B3q3k63N20VuW4JTp91VSq5ZM5To+JFUVGDKxKQxhQJuSZ8sari3BaWbp9xXUMjPNm0kEQQQd55ehI54zfaKstOrRpCurLQekUoS5ZQwRmmqREDkJMKd+WNhSgsrAAguWBBkaTBDA8wRic+mc3NbSbMzQ+j3Id2gNBWGksBUqO0O8F2AZ4GrSLC2/vnrdhMgQyfVaIVagKgloBZKeqBJEtAv5Dpgnj2cqUcjUrUwNVLL6xqBK+ES0hSD7JYiSBIGMBl/pdzClu9o0mDNqlGekVGkLzLhoABvF8Kk2c90aTtH2LyQymadcvS1fV8xVDDUftKdMMjmT7QJY3n2ueOTDN6aNOmn2ao1R2IYgM7wNRGw000VRH8R/ax0ziv0jZPMZHMgVDTqtl8zTFKqQG1VFVUAIJUgjzGxsMYjsZSyjVRVzWZpU0pMhWmWvUbUpuIP2YFz122mWWNgZvexXYEGlrzih1r0KCjLsCNK0tGhnaQdTadZSBBYzOLjLfR9w7Qp+p0wSoJILqb+jDE3/jrhxefrtA3BkP4i07bdAF32tjDf8A3UzVKr4qNBqE+FNSl+7EgHvqbsoY7mQ15i0HC5YdGwP0bcOZmnLm2mIrVxEqDyqYK4N2OymUd6mXpMjMpRi1Sq8rOoAanjcTO+/U4n7NdoaWdpvWo6tOoKysIZWCKSp5H2hcEi+LFefhkGRPKPwvzwsrChiU9oaL3/ON/uwruyxpNokYf1t0F+pHrzxC1FmiNhbf9dcIMF5s/ZuBF6bEQTyBne+w/wAsD5Y+FIv9knlzE/difPKO7flCGL+Rt5/LA1FJRR/7S4dBCK3L+YYgCkQSDEtMTzZtNpkDxEk/mceCx/fXkB57e/DY8RJkXbzA0gjci8geW5jqWALp8IuASABJj2lWxsfL7sKHlnvEVD/gTFbm8yqIrMwAhedz4fZjeTciJuZxm832tql27sBAWLXXU3shb3geyDH3nCSmo7GUWzZHNQy7n7Opbn7VLris7R8SZaYCHxs66dv2Tqm/mBjPZDtJVZgKiq0KwlZU3Kbjn7PKMC5pxUcM5ZrgCTa2wkgkX6HEuTmVUtlePiby9E9Xj9SkwJqy+5BIIO1j7uYj1xdZX/SsrTUhlDKu4EeGIbzBgEdQcY7NZV3BZqekSbwCSsRAb0nbqfTGmyb+GnAsKaACN/CBv6QMbhbrYOTDTQuV4oMk2UpsxBVazVgsWat7Ct0K6VJxHx7ib0qeWR1pV3NAMxqfbDUWe4IbSxMm5BxDX7JF3ZqTCe8MKwi7KrgTMbsRBHqcA53s7Uo0VqMBfUSBMrBS5taS3p8cdqplouDadlv2o7SZmjm6tOnU0KopiAlP+rQm+mTcnnjR9m8uUy9BXPiAJIPLW5IXytAjl8MVWX7Mhwatdmdq1KgCTuCxRWvFyFCwdwd5nGmorDKOkc+QGkAibnczHLCSaqkQ5JR8VFFPxXKd5lKi8mybqffTMnbpzxwbL5gqVZTDCCD0PI477nZ+rNBK/wCjGOklHFx+t8cBq0GQwdMwD4XRx/eRmX3TIxonNI7j2Uy4OQypKqzNl6hLQrFmJWWLbsWNyZNyb4uK2VUBvAvtLHh5d7PMRMEffjH9ne22QpZTK0nzaK1OgyMGBVg0rYgagDvsT64Pb6QeHxfOUZ8O0/vUidl8mwrCjR/VB3gPdofFtpWYOkRB6FQT5EgTbHz3xcf6TmP/AMivb/5Xx2lO3/DQ8/XqHUnx9fnFvhjifEaoevWdTKvWrMpGxVqjMp94IOGiCR0b6JOA0waubWqXInL6e6CC4pVSdRZiQJAFl52x0SCJJmeXpIEyfhbGJ+h0/wChV7Af6Uet/saN9/ljeMoKgEkXO56Rt0F/uwk8sZEFZtKxAHiO38NvnOAy2LDNUtRF4P4blj8/PywHVoQd8TaGDuIKTTe2yna/I79RgbLHwpNvskxPWrjunE7o+4/hgDptgSm/gU3/AKFdt/d54dBHCpZZIkMsjmCCymTPkcVvGOM9zTJuzuWCKZ5eEseekRqP80DcHDc7xUghRd9Sk7aQRYgxex5YoHzfeVfEdTaSNROwEnbaOfw8sR5OZRwtlYcLll6KTNcQlpqEsbAk9AIAHQRiHK5nWxCwJ+AHzwbxTLCoAIJYEAuOQ+MGOmEPZzu5NNyWjZog+U8sc6cWreyzi4ySehwhbFzHp79p2xBmc2wkLpuIEiRfmDuD+jgbKVGqmCpCoTqmPavYfxfrbE5YUjYqanhKLGogm+oDYkcgT7sKo+Mvk6bTiBVHqD2gxAsG9kSfynGg7L8RNQOp/YIj0abe4j78U3Esi6f0mqIBJAIlmGorJkahfUes4XsrmkSqwNtYCgk2mZAnlOwx1QVHJyO0dAyD+I/7Rf8ABTv8sWVKSBMD7OqPd9ly9MUOVqDWZG1Qf4KeLrJ1NWnceCqOpF6UdMXORk9NIXoNVIDoIdbDl12+UDE9Ome8mLeG1rXYi/OJ5eW8Xg1ErJP7VPmTfvEkX6QLjmTiekD3kkH2v+kXMCIiwE/hAACV75SoFBLfVXgASb02AjzJkY4AMhpqilUqU0FtbqTVWnbUw8E94yi2lCRq8M7kdw4+7f8A0+sqhTqybC5A9pHBktCgRuSYHljhVajoOnUjWBlGDLcTGoWJHlI8zikRZHdOxrAZLJaWJX6u2ksoUkTT/Z8V/KW33xbvUlD4gfEhA8Jga16eZ91hjK9je02UXJ5NHzeXRqdAoyvWpoVIKQCC1rcj0PQ4tv8AxVk2Q/6ZlSdY/wDXpTGsMP2uSkT0g4WshRfU6knaPFFwORifTHztx6shzFYLSVCMxW1MGdi0VGHssxVb38IGO6L2my47tmzGXCVGbSxrUwGCkAlTqhoNjGxtjhfH8ylStVFOmqL31YlwSzVCzt4zU5JzVVgCSfETODEDOk/Q3VnJVxMxmiBfb7Klb4z75xvdJ2gTuCJtt0EztjEfRRxJ62XzBqNJWuoVQAqpTFJAioqwqqNJAAHLmTONnVcqLW225/5/nhZDI93hmAee9hv/ABb4a6MxlWIHm35HDqY1C9+W/wALTI36Yk7o7BCPcT84wgxHmTCOOeltttjIxUZuoTQhTfuRHxE/dOE4xxtQzoAWeNJgeHURBGry5iPL0oq9RiAZ9gWWd48umJS5VHB0Q4pPOgcZp/ZVDqHUiByMkT8MR/8A0gKQxLao5Xibdd97wMNpZ6VOgWAhgs+DmTBiR5C+1xbDD4VJdjBHiaoAI5gCmZLY5Pg7aexRYXuAdpsL8ydzbb1wgzGr2G5gGY0jygeI9PxxWfWlZQ1RgpF0UAGD1Nx8MJkOKa2YvcLG5J63vuPI9cMoOgN21YTnKo2AAHQCB5/E8z5dMV1QXJn0BNpiJ2tgw8RoubhvLSAPSRce8DE/eA21Igj2behLPpNyeUe4YKuIfJNUVOezbORJJ8NNfa8ICqojT1sb+uKzWYK6SY3O9tvhi3zFERKgQJkgyD6c/Www2jmiFgEi8wCAPW+OhTOWUF0XHZHij1QRUklHSH6yNMN1ICC/nfG14fX1Mu/sVBeOtLkbYwPZ/NmmzG3d6vF5MdmA9wny92NhkasMskEaXM8oJpkX6YspJnNKNGhYkpJn+kQXjlVA5eQw+jPeb8+trG8W8z9/lA4YabADx0+Ub1EOD6TybdT9xg/eDgkzO9p80KfDazMiuPqoBVtQBDKVMlWUgQx2IO9xuOOcDygzOep0tNM66suig6O7WXcBZkJpUgSegM47wig06YInUigiRcadtJkH4QL3HN1FFpJVVFVFBAhQFH9Ggjwjr88MnQGrK7K8PSutGrm8rl+/eizVQ1JGhvszBLLuoMeV8T5ns9ldP/lMt7Sf+hT5uoP7OC3fUVJFtFWRuImnI2v09ZxT9q+1KZTL944lmdVRVuS1qkwYGkKLmbGLXAwMhLZchRZFpNRpNSDeGmUQosbQkQPhtjhHaCgVzL0VpU1Id2VaMu+hmOjXDNB0gEIAukMPCMbfg30tAhTmqcMHj7CSSCAWc0mPhUWFnJJJhbHG14Xx9alFGoMHGhQYsVbSX0MDBVtJBjcThlaBhlB9F3BK2WoVxWXR3j02VT7XsXnpYr9+NhXUAc5j4dLGfwwlJpLneSv+BcPYiLmJ8ulgem+EkwogpEG1o5j5wOeHuCI0TET1++MNWgRBkX2nqPLDaxYGxiwMCbHCjGFzTgU2eo+gajO83MmIvJmZxFlcnUaCQUpm6yTZeUrMi0Azf0wdl+HpTAN6jDZnOoj+UbL7r4dWzcTO/n5485tI9FybB6vAsvMnWTvOqL9dsObI0I090p/m8R+LTitrcSGqELOf3QpY+URf4j34Ny/Dc24nuGA/i0qfSCZw1TJOa9k1XKUjdqVNwBzUagB6C49MRpw3LMCy0lH8hYW9xtjzcIzgutNVI61ExBV4Znd+7pz+8HUH4hhPoQcFeXv8gclsUcHy9yoKmLEmY9xwDmezZKkyCeoDEH/dEuI8gfdiatlM9TE6NXqVb5EfLFc755psV+Aw6u9r+zeeNAVXItStdtzCho98gH47YMp1KBT7RYYTLU5AttY2JmZjBuS45UpeDMSDyY/jHzGCs2tGqJKo0/tLAP8AeW/xwXL3+AL4KjO59IVEdgoXaAZYibibmTvi27KZoxpckgK58V4DFAV+ImP4sVOeyD00PdgMouRALbTMxfeOXpGBuBZ0rWQzZ5UjkdW3/FpPuxXj+BJ5On0s4CIBk6qR9xqJiDtF2oq5WmtSllzmBr0sqlliQCJ00nt7Um0WvyIuVqbG0zSn+/Tjn64qvpHzRORMBgRmKZJEki1QDUb6VggWjxEDYxjoWzmZPwr6U8k6BaxqUCiCz6YeBBCsGP3hTcXsYGyH0s0tRXN5aplpcMGWXCKqoFJRkV4Og7KbEQOlP9D1FXzlSmzSHosWpFFZWCPTAYsxsR3jAAA2LXFsYalQlgh1oS2iNAaoGnSE7slRr1QumQJ6YekLZ9HMPGkHV4apBEGfFTNjtvjj/wBJHG1zNeKdRSmX8GiTJdgodkMaXUaFT94FSYgzjY9puN0eD5ejRyqAMRVSnTLGV1MjVKjNJMyWiDuRHhGOX5DhgrVFIpV6OXJALU6dXMQAQrBHCQzchOx3nYiK7Myx7E9jmz9RhqNOkgINSN6hH2aA7TJDN0WNiwONp2W7dZcCnlc0BSqqgV6sgU2rRFRXIstSSQW2LargwCvGO1K5bKJQ4XlsyHB0qTla32Ykln8SHvKjMOc3kmYAxzbiwrO3fVaFSnIUO5pVERm9kPJUKrN4ZAMFpIjVAOzaPoKmfE/qv+BYw5mgdOs3nyE+n3+WOGdmu2mYyYKo5anpOmk4DpqgBd/EqgDZCNo5yOodju2b55SXy6jSCCyamQEQFVi2ztOrSC0KAWjUBhZRGTNHmQbEWEdRaZJEe/Azt5D7sOrViZ5T0tPr1wylUgbsL8sSGM5m6QDe1pk3kSPhII+OA8nwd805Ehaam7D5AHdvuHngjOPqeJGo2AG/62vjSZDKilTVByF/Xmfjjl44dsvOXRFlMnTy9MiigXlq3Y+ZPPDQ7XM77nngupStc4gdjFgD7z+X44EoTkaMooH1m+IA3ith1V35okerL99/liA1AbQV94I/vD8QMSfFJFVJMlq1DEYEdT0w+pOK3tDkDWo6VMEMGj94AER98+7Eks5KLCDXySVBpqIGHKfwxU1+yaIZpO9P1hl/PD+AcPeifaOgi43vyjocXLPIjFlLwwmSa8smVzdOpSvUYxNmQWJ82Mwf93FXmwh8dOxG6xY23H8Xzxsq3SJB3BxluLZPuyWUeHmN9Pp5fLFuOSbJO0XPAOMd+GPdlSppS0ypOtBbobTF463x76RIbJgAMWNdNAUEyYqyCAvIar9YA54i7PVlNIBV0wySPPvFv6kQcEdsw7ZSKb92wrISxcU1C+NSS82AaoOs6oAJIGO1bOdlH9ENUrxBiY0dxUFQmJAlWEftbpBi208sZbgWcOVr0qq0temO6WtKbkBXMWnTIm4UnVfTfW/RBTJzblajajRcGmoYCNdLSzOYXUTqhRJgMSRjG1ss6vprVIZReCazBlkCmApP2hYAQWGmbkERinYnRuO0/aWrlsw1PM5PK1hph1LlgxZabAwRqXTEDWl4DCBGJM99KVSmuXFLLVKVOQX7xNCutM0/BQYeEjwXbSIkDSMU30r0o4rWkEBlpNM6pHdqpPldWEfwzzwB2m4/QzGXyFOi7M2Xo1EqhpLKT3QRS2hVcgIwlRFvPGrRrOp8A7ZLVo/WK4GUXWJNSoClyzAh4ESKiwHCk3IkCcH8TqH6ixK06i/VywSqYpsAhJLsQQFChrm3XHJcnRjglY+HxZ9RYgn+iQ3Eyt157zO0HBnYDLCqOIu4VnXI1F7yo7AnvAwANRnCqoCRJiBzjZWuw2Zipk2q1GTL0iSQStOm3fmyyQrAzU2JAknlJN8fQfC8pToUadGmDTSmAFWBMm7Fr3cmST1J3xwrsZWAz+ULKzTXpAaSVIZnUBjAkgTdbSJ5WPdywvEgzcx+W334HIGJJmEBEiL+g23jn0+/ELFeY+IP4ER6Y9RHpvF/+334nbKhryT5g/PzxMczXCMiFICiBMmbloBuWNyZIxeTit4PSgFjcxHpNyPuH3YsGJPOPSPxGE49ZGnsXThVoT5YgGdufs2Mfux8icAZntfRRylQVkYbhqLfEEbjzE4e0zNeJY18mCN/gcUeaymmYP688S0+2OTJgVwp/iV0+a4SpxKlVP2dWm/krifhiHJGsoeEr2DUazL4WuDsenp5eWCXy/hJEe/CUsvqm2C6eUIUg+uISSassnQEMtiU0Z8sDZzigpIW3OwG0n8sZyvn8xWsWIH7iW+Vz78JGFqwts0WYogcxik4oljgc8GaJKmfUHAlXUljMdDyxSMV0ycr7J+yLQtVelSkf+MA/IYsu22VH1B51xrQnRT7wgAhi0alCqAhliQACfIGv7MpBrHq9H/GcWPa7g2bzNKlTy8Opdu9TUqTMd2xLESF8UgG5IseXfF6OZ6Mx9HGXzxruckKYPdHU1ZHaiYZIXUo9uTI8tVtsZypl377Sq1mqBpKiiUq6p1eGlci0MJAtBgC2Oi9h+xOZytYV6tRFQ0jpSm7MW16T4hpAEKdUXvHvtcj9F2SRpIq1yrrepUkEaEYk6AoaSTvIM4p5KxKMR9J+WI4jWIpuqgUwzMpAZ9AMhrgypWbzq1Yj7X5+m+S4Wi1UqPSo1xVCsGKEtR0h+akgGNW8HBH0n5J1zupoRXSkF1E7hArnTBbSpF2CxcASbYD7W8KpUsrw56Sj7WlVZqndimasGnoYi5NiTcmAw64K6ASVeFPT4O5dGQ/X1Pij+ogEDcWLAz5YtPo1AWjxEv9ojZQfZ02DObVZUIJh2G03ttisHCyOEkUQa4qZ5T9lTclVFFxdNOoHUqgja6wSCCbTszwqtQ4fxCu1BqOrKMFZtQLgU6niNNzaNW4AB6T7WejIzXZrK1Ez+TRgyP9Yy5MqymNasbRIBAI6XvAk4721PnNiSOg9DaN8cG7K5Kmueyyu4tXy5UUgKgNQ1aZVNQhdIk6mBIsQurfH0GFBMRaLjbe87ffOEmNECCAGLT5nrsBH+XTCdyvUe5sS1FubgsCYN1P5T5/PAr0lm4YH0n8sTHBsiQEPUkk/L5AYLpnAGXTRTUfw3ufaN2I95ODKJNoxOMuirj2SClvAxHWqsBEE+W4+GJhWI3woqGMPgWn2ZDi/DcrVMuEVuceEn7sVS9n8ttTplvPvHP3zAxv6rSN74H7ledzjnn56Q8fHtFfwLKd0sGTtAktA/mYycGZypI6YlFMDbENSnJAxySlLTLJK7MtxhIeD54K4ctOmI1pq/allmfjhO0lKHQ7bjAsUQsPTUA/tBQJJ3mOfmcUj6ZrfRcZgeGYBHUf5Yy3FWB54Er8B7vxUa7KOdoJ96kA/DAlNqhPicMPS/yGOhRW0yLlLVF72cpxTY/vVUt5B0HznGt4culkBJux/Dz8jjN8DoRSS25Qz61QcaXgtGdBEQGkzvy/7/DHSiJa5MkU6fQUU5m8gdCMP5uJv3i842SlO56TzwuRg06YtIp0yZ5SLH4gx6Y85YF4/rB/yk8/S2CKcj+ljSc5TbWpY5WjKiSR4qzSSbCZAABJsZi00XHOLVKtDJUXp6Fy9A920z3iVSsPECFmlAEnY3x2Di/ZahnKyNme+qBUbTTFVkUFe7IICRBJdpM9LwBheJdmcrmUod9T7w0BSCE1ah8NR1DKx1S48P7RJ++XUqFoE+im3D1gMo76oRqqJUkEIZlAukTPhYBhfyOMh2h7WcToItLMUcsEenAYU6jpVpwJW9Ug2IDKVB8rg46dw7LLSC06SLTphvCiBUUA6mkALzg+ZOK3jXAaWdytKjWLqoFNwykAowESCwIPgLg2NjytgXkNHGOymXZs9kwqsxXM5djAJIVaqFmMbAASTyx9El5gGR6QNue8xGMx2W7H5XKEvSpk1IUd651MA1NGYD9lZJM6QMaMqYIESRFysx+uXpjSdhiqGIwJJtzJgRbyM/lhx1Hra3tMPkMDAQY22vMee8W6YYc63kfdidjFcrlhiWnU28jgWi8X5YIpEmZtiCydDwFmpOGl+WIicQ1VnD2KkPq1YBwIc2wFhf8AHCOIx7KqCbiRibyxtILy1S0M8mJN/j8MTVM3TWTPLGN7Tdn8xqFTLvAuSpMHyjGZzlasP6QsG5yTHxwsIr+TSyajjvFxVqBReMScPYMsHzBBxg1zZDCJnrjZdnahanqbcscHk4/ZoSJMxwBDJUsnkDb4HAGbygpqevXF41Tnio4zWlY64EE+wckvRacPSEQRcCgPgyTb340fCsx9oqwd4+An5R54oqJ8IF7Glv8AzpjQ8IUa1ImxPObiV53JIk47DnMz9JHE1p8OpUnpiotfuVKklfCqtU1BhNwyJEqQCbhgYxzXhXaLMZZ5y9aogLex7YYk86RBVnO0gSZtjSfSZxvVUpZcKpWnlqJLEeIVHhyVbkNAVehl+YkW30W9kgF+uVlBJIWirAkKrhSax82V4U2gSZ8QiiwhHlml4LxrMDLGvnqHdPTWsSEW7UwaHj7oElSJIK7+GYG2K0/Sxw4iGzMHUkDuawhVdT/V9JO/Ic5wnDPpUyz1WZw9KnTBUVSxq6+8KAHSJYA6HMDV4YPUDYeEUlNMJ3ZajpKRpI7xIgixGFCZOn9LnDAw/wBKEBv6mttMA+x+4T8MZvNfS5WWqooUqZoUwF0uG1VIEFiwPgBOwgwAJvYbvtRxp8vQqNTTVWaUogG7VIDgqv7bLLVCou2mOmOEUKMlV1KskLqcwqyYlmgwo5tyEnDRSA2dx7Jds6Ge1hD3dWQxouRqICKrMhmHWQdrgRIE4uqgYenLmIPQ4xPYLsMEf61maRp1kICUSbU6gWGq2YzqBDBTOks2/hjdHLNZlbfncR1GJy+B0Mp0wRJYAdBv6x05zhGyV7G3pM+djggNvMqeWwE9Q3ngB5HX5YUJRvmpYKs/tEsIMR4Qt+ZM/DFjSew8uu+Mp2Xy3d0w376++xMEnmTc+/F/RrxicfRVpvIXSzAacOdsVozMEidjglKtjf8A7YNiDmGCcmBtgLvD7sV+c4fXq6glVaaMAD4SWjnedj5RhXgbeAvivabLU20vULNzCDXHkeQI6Timr8Ry1cKA8HoylfjywG/BaFEEOWZvXSPcBy95xW1OF03JC1GXyI1b+dvhiFQZWmFZjhlMtKEETyM4uMrSCpAsMY0p3NQeKQbTt7iOWNfSnQJ8vlOKVXyLeQTPMQoAJvyn15YrnrF6qD+JfnvifPt4p+H44h4DT115Nwqk+8+Ef4p92HiRlnJqMqZ5yZo29WT8sHcT7RrkEWoadSszs4WmiiJEv42JlAJ3EmJ8Ji0FCjHIRqpAf30xD214JWzGT05ckujSadNirVFbwumnZgBfTN9I9MdC2Kzm3B85Qq5gPxGrUaipLd2BVqBixuigT3aczESABeZG57RfSTlXyuZSg9RqtUBac03p6QyU6bPqI8JUBiBYkgdcUfA/ourVAKmZf6vTK6gFAqVCsOZ30U7LMknzAxluKij37LldbUgwSmzeJqpsuuFA9trqoGxHO2KYZPKA6VEsQqgkkgBV3PkBBv0scdg7Ndnjk6b18xXZfDTL0VYDL0UFWmdpJLIqkarAyx8RJJj7FdjVyK/WM3oFU0qjMHI00FU07FjYvBMsLX0iblsn2v7anOMuXyoqd2xK6Cqu1cyCjBNJZYMwBcWJg2Au8G0AdqeMHiObBoCow8S0qbKiQJLkhu8uWjUdQSIUXicRcCpUqNYHPirTQ+JZp1ZdkYEFSsGA4EuJESBdgRreyP0THUtXPgQCCMt7U/7VgYif2FJ2EmJXGu4lwKlm8olCqtu7paGG9NtJVWUQQNMbcwSNsbySwGgvhHHqGaeqaFZKpLBoBho0IJ0GGAkEbbg4s6NWQRMxPhP6v7ojHzjxHhz5es1KpapSYXBiDAZXVtxKlWBsYI2OOnfRl2zqZhny9dyzqmtKmxZAyhlc7FgWWGsSCZMiSso9hTN7XzMR1HnIPqD8/v54g+sEbj5/njzKZkdfeD+umIaxknb3YlY5jOC19VFeoEYOD+eMzwDNwNJMC+/kCfwxbPngF1XIG4tIMrAIJt7QPpGJSi7LxmqyWLAEz+umHUSNsVv10EBhsJA+JHzwgzmx264b7ku8GhpOInkMS5d9V/hyxnanEJAGqBIn0xZZfiCgCTBwsnbHSxYztDw4VFhhfk0bHpP+eKGj2TUgy8dMaR+MLMhv1+eAc1xpD09cTcWtMdS6aK3h/BFRtTHWP4hb3jB+bcCTtgV+OLFsVme4oGEYeKEkQcRzM4s+zGV0qHP7Yc/7qlAPv1HGZr15ONhwMfZUvOk+3myff188WiqEZoKCiB/PSn/9i/liwzXEKeUpmvmCUppGpgC12OlQFUFmJLDcDAGSUwAf36cm0f0yxABm4J5csW/FeFjM5epRdFOtbB5K61OqmTpIJAdVNiMOIzlXbLt+uYopl8uHCBAKrt4dcLGgLJOi7TMT0IOHdhc/w3Kg1sxW1Zg2Ve4rMKalRqCkU4NQyyluQkLYliJkvo3zlekao7lahZfsdaBgDA1NolEgHVBOogMYLWOg4P8ARFTEnN1y2lgGSj4V9hXINQjUR4okBNvTFMVQmQbtB2i4fm6q/WeIVBlU9ijRy1WmSwKkd47odbNHJQBoEQbnRcF4xwmhRAy1bLUtTUixZhTqsBUB8XeHvCFH7x2xc8I7O5fLFRSoU0Jp1dTBdbMA1ONTsNTW+dt8Oo9m8rTUKuWy6zUpEgUaYs1VRvoBPhthbCIna/IzfPZQ3/r6f/8AWMb2v+kFKdClSydZWqtTTXVplWFJQI0g3HeGW81BmxKkc+zOUd67KiMS9aotMAQGIcrpU7WMA3gc4x1rsd2cy6ZGk70KJq1aJLsVWtOlmGoNLKDBWQvP0waSBdnPUepxAU3qVEGZFVaFKq5CioQqtTpVIHgezFKgEMQ6tB0tjf8AY7scctUqZirpFeohTTTP2aeINUgwANelCVFlIMHSwC6fJ5GlTeoadKkh1rdKaKf6NeYH8Tf3j1OCmYBSIkeQMz8YwsmMkDrPo3XYR548wHLxeZYLPWARthlVz0gdPT54iL+uJjHKuGkiGB5T/wAJvi9p1pS7hvPwmPZsZgEzPxwD2dys0kPr1HJuY2xYHIKUGoFOoGqxsLCJNzyETfCSdMoo2iFiInrflebza197dcD1HwStMBVVZjYMQRadyI/LAldTO+2EbB4g2YJPPA31lhzPxwVUbA1QDApDKVbI6mcY73xG2YOPNTwzDJINo81U4YWw5sTZPh1Sr7A2sWNgJ+foMOkK2V1SrePjjYdl62pdH7oYj0ZqZ+Yb44z/ABDszVp+JZqgNB0qZFg0lb2vv5Y0HZDKVB3mtGUGmQuoESZAtPqMPWhbtM1+WXxTeC1ASY/rTPzGJ8zxqnlaSVagrOst/R0jUPhFyxUwogzqNsR0qcE7e1Q2/wBr6DywnbjhQrZGpNM1DR+2CK7IWKghxKgz4GcgRcxhkIzJV/pZpinpp5eszBVXxulNZUAGCusxYnYcsVeb+lrNMxNOlQp6mmCHqkEhUgHUoM6Ruu5xW9l+xNXPTUUijl5jvWlp6hFEGpGxMgAzeQRjp/AewuWyms0011QwUVqviYAqhJVRCr7TXUAxEzh8ITJkOGdn+KZ3S2bzNXLUirsAIpVGUFAw0IF0gyt6k+z7Jxv+HcNTL01pISVV6MFmLGe9VmklidzPQTbFHTzfFGlGyOXEJVUH6wVDCafjVZcgWWFMEyZjBAzfEl9rJZf26W2aIuKigATTO+lRzgGeeAwo5P2sp1frVbvg0GrWFMONP2QqMECp+ykbAAAyTeScdd7GgtwzKSFBGWCCGsRsGNrEhQSORJHKcYjiH0Y52rXequXoUw7lzT+sl5LMWaXMGTPKI5dcavs8OIUMrRpJkMsVVQVP1wrOolySrKxElpjUYv5QXoC2Xtfi9ClVanVrU6b1HGhXcKW+zpiwPmQPW2+LBKelrEqf2rW94xyHif0e8TzVarVqik1Rm8c1VA9kEKo5IFKgD5mTjY9i8jn8upo5sI1ML9k/eBnQiB3Zj2kiTe4iLggKskMmayqGKgqbX6c/TnGBGyjTf7/+2FYHcCOR5jyx414tpHwxMYxnZrKRlkmwgknpZ8WFLJrUpk0yzjxROpjI0nlBjnvzwzg+YAhabCQSBewOlokiefLFpUomrS0V3pg/tOpIWNS2loIP7O9rHEYvzZd3AqanCjpjYCbeKR19qCb8yL788V2Z4YRe7euNRlaAWmqqwZQIBGx87TgXMULYnP8AblFItS2YnOUiNxgA41uZygO+AX4RIJEb8xhYz9jS4l0Z1sRkYta/DGHIHANTLEcsWjJMm+OgRjjacIy6rSQAi6hjce0wk/ljHOnXG8orUn2KX3/ni0SUlQVk6Q1MQw9vqL+BMWVNB3i+Iew/MdaeIMkKhIGije3P88WKLVkju6FvXl5zhrRNivEC49unzH9YuLSnUEi4+IxWE1RH2dC488PUVtOru6EdYPWI9ca0AmyYXuqY8Md2lrD9kcsPpsC1S+1QHf8A9un92B2WtAJpUIMRvefxwz7bxfZUPDv8sawBbsO8W4/o6nMfvUsJmm8O49ulz/8AcTAyisRPc0L7eeEHekx3VCbffynacHBixQ3Fxv1wNkD9jSuP6NOf8IwL9rJAo0CQYt1/Qw3VV/qsuf11xrMGUT4qn84/5dPCpVHvuLwRf+E4HQ1xCilSBMwASNjHpyxKlIwC0KTuOQJ5Ty9+Awoe6EC/KDHTyIm3pGGHN+St5kEn9eWHiq0CFknwzINuY2j3mcDsotJEx+9+QOFCZrSIFrDaLHYjlteOfPBRK1KbU6hOhhEqYIuJveduYwLRUwCDHXn984dq/Afhji08HX1Ra5VQtNVUyFAAmJgbG1vuw2spj54r0rsNj64MptIvNvh8MFzktg8YgLUSfanT5qZ+PLED01AgfeSfvJnFqTOIXp23wibfQzx2UlWiDJnFbmMvc3xfZpI6H3DFbVHkMFTS6NTfZnMyvljdZavqg8iAR6ETjH5ob4tuzefLqyER3RCz1ESLco2x1cbtEZ/Jt+H1I9PX9fDFip8RMC/IEW+PPGfy1QjFjTq4ckGVX1MTET54kpgxYGY26iZmOY/XLAevD++tsZ6z+uWFAFPTfykwIF7biOXL7sPcKRJtPPmZmRExv6YEV5De4+/b8cK2YMfPzwQE61QBO5AuDz6Df0th1OoCRcEll5EWt7otgYZg3/yNukkYbSrQQY22v7+l8Yw9HvvufwN/vw7Jutw3OPun88QCp4YvuOf4YZrwTBI3322udv8AIcsLWZdBMyWjntedrfGOfLAgfCisRtjBHU2IIvF5/wA/nhyGo1163gAXxAHxJ34H7M+8j5Rgm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>
              <a:latin typeface="Arial" pitchFamily="34" charset="0"/>
            </a:endParaRPr>
          </a:p>
        </p:txBody>
      </p:sp>
      <p:sp>
        <p:nvSpPr>
          <p:cNvPr id="10246" name="AutoShape 7" descr="data:image/jpeg;base64,/9j/4AAQSkZJRgABAQAAAQABAAD/2wCEAAkGBhQSERUUExQWFRUWFhgZGBcYGBoYHBoYGBsZGBgYHRcdHCYfGhojGhgXHy8gIycpLCwsHB4xNTAqNSYrLCkBCQoKDgwOGg8PGiwkHCQsLCwsLCwsLCksLCwsLCwsLCwsLCwsLCksLCwpKSwsKSksLCkpLCkpLCksLCwsLCksLP/AABEIAQ0AvAMBIgACEQEDEQH/xAAcAAABBQEBAQAAAAAAAAAAAAAEAQIDBQYHAAj/xABLEAACAQIEAwUEBwQGCAUFAAABAhEDIQAEEjEFQVEGEyJhcTKBkbEHFCOhwdHwQlJicjNTVJKy4SRkc4Kis8LxFjRDY4MVF3ST0v/EABkBAAMBAQEAAAAAAAAAAAAAAAECAwAEBf/EACYRAAICAgICAQMFAAAAAAAAAAABAhEhMQNBElFhMnGhBCKBkbH/2gAMAwEAAhEDEQA/AOkhI64kdhupieWxHv6YVB4wNt+c9efrgXiebNJdQXUNSiD0kBiL8gScSHJkqMLT98/dP4YmXxQICzMEczttywLSqgxBkG6kGxBj7jhmRzKO7BTV1AAsHCgQxIGlgvUGNpnngoARoMxz6W+7CSCQCJtytHljzN5kn3/HHpLHeTyk/LACecjeb/q588O1SL8uYAEfhhJB3MH0EfDHjW8MT7go+eMYbEz+VgMJ9WJWf18eWPAi98OWmCIvv1390b4BgU77/DCg9cEtTiCgvz52/UzGBwsGTA/7E/IHfpgUAlpLNpjy64coEX5H9D9eeBaHEKRbStSmzGbK4LWuRANrTgsIIm/Kee8+nTGozQgUn0+4D9c8OQkWEecCZv54cCL8gTNvKdsML7eQgYwBQggkctxtHmDN4wqODY/H15+Rx7v9+rfDz9/3YaqzYiPdfe8dbYxjzKP2jHp+URiFgOWJWrEk7kHlJxDjGPAYSPPDsI2CEYVGGsPP4YJTLdTFjv5fLDXAH7vvBP54xh7EkzAv0/LGf7Y8VTu+6YgVGIZRffr59PfzxoQkb7i+OadqEqPmqi6SNnEGdIHhvEgE6SSp5EdRgpGbo1vAuJ3o5dh4lBDETfSrNtyMj0/G4patbMadILEAgQxgwpMG6xy+OOfcGqdxVp1XMFCdXiUqUI0kBdMghTO97WGNzw6sjEsjlgVmCpFnOsG/83rBHvIA9SB+WxHvw/RNxz8vwH4DCUnF5E/GYwlaopAgRgDC3A5x5bf5YidT+rYelbkfd+ueJarrbaOoUH74ET0vjGAymBuJ8XGXp6zJ28Im9wGuBAsedsHGrebekf5fLFB29rTQpwAPtIMReQTFuUqMNBW6Hgk5JMz47SZmpUULV0khUHsqpjmZ8IJM3tvyG0HFeL5jU9OqxDAd26yOW4tbmdup6mTuCcIqlKk5SW0lkarScgkf+n4nVBP7xBjn5WT5Ja9alTdqNUCm2pKTUgRV7tnOkUlBCyoW7GTy2x04R1txT0ZDL5l0ZaqyCrCGvGoDaescumOl8H4ga1BKjALrkwNgVZltPIxzxlM5lc21EUn7jLURdaRenTDEc7sXZp5sd8avgZBytJlXSCgmLDV+1aIHi1GPPEubKJc7TSYed7/OeVhf88JqkECBfy29SeXxxGzEb/r88SlNweUCTO97QP1bHMcghqfdtHrytiP7+e/PocOqAdOZHoR588RgnBMIx93lhIxMykciCPj/ANsMd/1/n1xjDBiQrBECwO/U2+GIicOpNHOPTnjBJK1QkAxcz+Q+H449l1tcD3gfiMKcxyAJ9eXL125yMMJdtvSxt88MYdmVKq14IViB58vLFYeEowVnaiCwDeKlTm95k3354PzJlH29lvx+/wBMTZQwE/2SYZBKo8Ho86lA/wAyU291yfhidcuASRmaYJ3st9he97AD0xZVak6b/trhRmLxfb4WBj4EfHDAK8A/2qn8EP449BiPrVOPRPzxYUHOhf5V+QwlKpd7/t/9CYxiv7v/AFqn8E/PCMn+tU/gn54sTU8amf2H/wAVPDcxVlRefHS/5iY1IxXFP9ap/BPzxQdsakUVXvkqan2ULbSDcwfPG2VzO+Mn2sUNkKUzKd0R/vJB/DDQq0U4vrQBwWrByb1qZd6ldVpO9eo3hVlBdacwoWQACTN7RuQKyuMzWXuh3dLMqyrTCMtSoe7TU0nvA8sQTzBHXGU4dxSrl3D0nKMPeD1BBsQYH3dMefilU02p6oR3LsoAGppmSQJMHYEwLYs4nY4Ow7iX/k8iB/rMD/5Rjb5VNKIFzVIAKABCWkX573M+c4wZ4nrTK0yoAoF5MnxB3VzaCQbNtO/ux1CtxOmjrrqompiq6mCyQNRAncxf44nyHP8AqNJff/QAT/aqX/B+eFM/2ql/wfngvKZgd0kMPYXYz5cvO2FWvpLkzd1Gx37tTHr5YlRygRJ/tdKOkJHwnCQf7XS+CfniyLEukfu1PuKDHs0raTY7p/jXGoxWgH+1UreSc/fhrKf7VS+Cfni2WsS+m9ifPYge65I92KvinG1yeT7+rJCqAqjd3PsoPU8+QBPLGox5Mq7CVro3oqn5HEndkWYyRziJ92OWcI+lDNU6tSpVK1lZGZ6beD7QEhFosASog010mbBmOxJ6fwzjNHNUu9oMWpliL2g8wUZQVPn9+NKNGTJVjEZOJHpkbg/r54mp5UR4pB9VHzPWcTGGZin4G/lb5HEmW2T/AGSYJzNUd1U3Eo245wemBsqbJG/dLiiCOZpCmQQWUi2I6VMA7iRI9npAPpdTh5SAo5Blg+V7eo/LDUFzsdzYgwSWJm4PMcjt54YBLQ9lf5V+QxGF8Rt+3/0JhaVSFHko+4CfmMeX2m/n/wChBjGECSVG3gff+amffhDThf8Afpmbf1i/r34dTMMn8j/4qeG1nhBv7dP/AJq4xglRfGV7T5aciGBHhWiT6FQo/X540y5oao5z0Plz94xm+P8AiyPL+jo872Kct+uDHY/H9SMzwDhKVRVeqYpU6ZvrWnNQ+wut/COZv0w9OzDrmFy9Z1pu0aCAagbVAEBbj/ejY4vOzoSrQyyVAnhr1QgJKqWSmKgYoo+1ed5I8Or0MlXLi9YaKTVMszVcxLL9ozGmgQ1n+zLwQSfFE3B3q3k63N20VuW4JTp91VSq5ZM5To+JFUVGDKxKQxhQJuSZ8sari3BaWbp9xXUMjPNm0kEQQQd55ehI54zfaKstOrRpCurLQekUoS5ZQwRmmqREDkJMKd+WNhSgsrAAguWBBkaTBDA8wRic+mc3NbSbMzQ+j3Id2gNBWGksBUqO0O8F2AZ4GrSLC2/vnrdhMgQyfVaIVagKgloBZKeqBJEtAv5Dpgnj2cqUcjUrUwNVLL6xqBK+ES0hSD7JYiSBIGMBl/pdzClu9o0mDNqlGekVGkLzLhoABvF8Kk2c90aTtH2LyQymadcvS1fV8xVDDUftKdMMjmT7QJY3n2ueOTDN6aNOmn2ao1R2IYgM7wNRGw000VRH8R/ax0ziv0jZPMZHMgVDTqtl8zTFKqQG1VFVUAIJUgjzGxsMYjsZSyjVRVzWZpU0pMhWmWvUbUpuIP2YFz122mWWNgZvexXYEGlrzih1r0KCjLsCNK0tGhnaQdTadZSBBYzOLjLfR9w7Qp+p0wSoJILqb+jDE3/jrhxefrtA3BkP4i07bdAF32tjDf8A3UzVKr4qNBqE+FNSl+7EgHvqbsoY7mQ15i0HC5YdGwP0bcOZmnLm2mIrVxEqDyqYK4N2OymUd6mXpMjMpRi1Sq8rOoAanjcTO+/U4n7NdoaWdpvWo6tOoKysIZWCKSp5H2hcEi+LFefhkGRPKPwvzwsrChiU9oaL3/ON/uwruyxpNokYf1t0F+pHrzxC1FmiNhbf9dcIMF5s/ZuBF6bEQTyBne+w/wAsD5Y+FIv9knlzE/difPKO7flCGL+Rt5/LA1FJRR/7S4dBCK3L+YYgCkQSDEtMTzZtNpkDxEk/mceCx/fXkB57e/DY8RJkXbzA0gjci8geW5jqWALp8IuASABJj2lWxsfL7sKHlnvEVD/gTFbm8yqIrMwAhedz4fZjeTciJuZxm832tql27sBAWLXXU3shb3geyDH3nCSmo7GUWzZHNQy7n7Opbn7VLris7R8SZaYCHxs66dv2Tqm/mBjPZDtJVZgKiq0KwlZU3Kbjn7PKMC5pxUcM5ZrgCTa2wkgkX6HEuTmVUtlePiby9E9Xj9SkwJqy+5BIIO1j7uYj1xdZX/SsrTUhlDKu4EeGIbzBgEdQcY7NZV3BZqekSbwCSsRAb0nbqfTGmyb+GnAsKaACN/CBv6QMbhbrYOTDTQuV4oMk2UpsxBVazVgsWat7Ct0K6VJxHx7ib0qeWR1pV3NAMxqfbDUWe4IbSxMm5BxDX7JF3ZqTCe8MKwi7KrgTMbsRBHqcA53s7Uo0VqMBfUSBMrBS5taS3p8cdqplouDadlv2o7SZmjm6tOnU0KopiAlP+rQm+mTcnnjR9m8uUy9BXPiAJIPLW5IXytAjl8MVWX7Mhwatdmdq1KgCTuCxRWvFyFCwdwd5nGmorDKOkc+QGkAibnczHLCSaqkQ5JR8VFFPxXKd5lKi8mybqffTMnbpzxwbL5gqVZTDCCD0PI477nZ+rNBK/wCjGOklHFx+t8cBq0GQwdMwD4XRx/eRmX3TIxonNI7j2Uy4OQypKqzNl6hLQrFmJWWLbsWNyZNyb4uK2VUBvAvtLHh5d7PMRMEffjH9ne22QpZTK0nzaK1OgyMGBVg0rYgagDvsT64Pb6QeHxfOUZ8O0/vUidl8mwrCjR/VB3gPdofFtpWYOkRB6FQT5EgTbHz3xcf6TmP/AMivb/5Xx2lO3/DQ8/XqHUnx9fnFvhjifEaoevWdTKvWrMpGxVqjMp94IOGiCR0b6JOA0waubWqXInL6e6CC4pVSdRZiQJAFl52x0SCJJmeXpIEyfhbGJ+h0/wChV7Af6Uet/saN9/ljeMoKgEkXO56Rt0F/uwk8sZEFZtKxAHiO38NvnOAy2LDNUtRF4P4blj8/PywHVoQd8TaGDuIKTTe2yna/I79RgbLHwpNvskxPWrjunE7o+4/hgDptgSm/gU3/AKFdt/d54dBHCpZZIkMsjmCCymTPkcVvGOM9zTJuzuWCKZ5eEseekRqP80DcHDc7xUghRd9Sk7aQRYgxex5YoHzfeVfEdTaSNROwEnbaOfw8sR5OZRwtlYcLll6KTNcQlpqEsbAk9AIAHQRiHK5nWxCwJ+AHzwbxTLCoAIJYEAuOQ+MGOmEPZzu5NNyWjZog+U8sc6cWreyzi4ySehwhbFzHp79p2xBmc2wkLpuIEiRfmDuD+jgbKVGqmCpCoTqmPavYfxfrbE5YUjYqanhKLGogm+oDYkcgT7sKo+Mvk6bTiBVHqD2gxAsG9kSfynGg7L8RNQOp/YIj0abe4j78U3Esi6f0mqIBJAIlmGorJkahfUes4XsrmkSqwNtYCgk2mZAnlOwx1QVHJyO0dAyD+I/7Rf8ABTv8sWVKSBMD7OqPd9ly9MUOVqDWZG1Qf4KeLrJ1NWnceCqOpF6UdMXORk9NIXoNVIDoIdbDl12+UDE9Ome8mLeG1rXYi/OJ5eW8Xg1ErJP7VPmTfvEkX6QLjmTiekD3kkH2v+kXMCIiwE/hAACV75SoFBLfVXgASb02AjzJkY4AMhpqilUqU0FtbqTVWnbUw8E94yi2lCRq8M7kdw4+7f8A0+sqhTqybC5A9pHBktCgRuSYHljhVajoOnUjWBlGDLcTGoWJHlI8zikRZHdOxrAZLJaWJX6u2ksoUkTT/Z8V/KW33xbvUlD4gfEhA8Jga16eZ91hjK9je02UXJ5NHzeXRqdAoyvWpoVIKQCC1rcj0PQ4tv8AxVk2Q/6ZlSdY/wDXpTGsMP2uSkT0g4WshRfU6knaPFFwORifTHztx6shzFYLSVCMxW1MGdi0VGHssxVb38IGO6L2my47tmzGXCVGbSxrUwGCkAlTqhoNjGxtjhfH8ylStVFOmqL31YlwSzVCzt4zU5JzVVgCSfETODEDOk/Q3VnJVxMxmiBfb7Klb4z75xvdJ2gTuCJtt0EztjEfRRxJ62XzBqNJWuoVQAqpTFJAioqwqqNJAAHLmTONnVcqLW225/5/nhZDI93hmAee9hv/ABb4a6MxlWIHm35HDqY1C9+W/wALTI36Yk7o7BCPcT84wgxHmTCOOeltttjIxUZuoTQhTfuRHxE/dOE4xxtQzoAWeNJgeHURBGry5iPL0oq9RiAZ9gWWd48umJS5VHB0Q4pPOgcZp/ZVDqHUiByMkT8MR/8A0gKQxLao5Xibdd97wMNpZ6VOgWAhgs+DmTBiR5C+1xbDD4VJdjBHiaoAI5gCmZLY5Pg7aexRYXuAdpsL8ydzbb1wgzGr2G5gGY0jygeI9PxxWfWlZQ1RgpF0UAGD1Nx8MJkOKa2YvcLG5J63vuPI9cMoOgN21YTnKo2AAHQCB5/E8z5dMV1QXJn0BNpiJ2tgw8RoubhvLSAPSRce8DE/eA21Igj2behLPpNyeUe4YKuIfJNUVOezbORJJ8NNfa8ICqojT1sb+uKzWYK6SY3O9tvhi3zFERKgQJkgyD6c/Www2jmiFgEi8wCAPW+OhTOWUF0XHZHij1QRUklHSH6yNMN1ICC/nfG14fX1Mu/sVBeOtLkbYwPZ/NmmzG3d6vF5MdmA9wny92NhkasMskEaXM8oJpkX6YspJnNKNGhYkpJn+kQXjlVA5eQw+jPeb8+trG8W8z9/lA4YabADx0+Ub1EOD6TybdT9xg/eDgkzO9p80KfDazMiuPqoBVtQBDKVMlWUgQx2IO9xuOOcDygzOep0tNM66suig6O7WXcBZkJpUgSegM47wig06YInUigiRcadtJkH4QL3HN1FFpJVVFVFBAhQFH9Ggjwjr88MnQGrK7K8PSutGrm8rl+/eizVQ1JGhvszBLLuoMeV8T5ns9ldP/lMt7Sf+hT5uoP7OC3fUVJFtFWRuImnI2v09ZxT9q+1KZTL944lmdVRVuS1qkwYGkKLmbGLXAwMhLZchRZFpNRpNSDeGmUQosbQkQPhtjhHaCgVzL0VpU1Id2VaMu+hmOjXDNB0gEIAukMPCMbfg30tAhTmqcMHj7CSSCAWc0mPhUWFnJJJhbHG14Xx9alFGoMHGhQYsVbSX0MDBVtJBjcThlaBhlB9F3BK2WoVxWXR3j02VT7XsXnpYr9+NhXUAc5j4dLGfwwlJpLneSv+BcPYiLmJ8ulgem+EkwogpEG1o5j5wOeHuCI0TET1++MNWgRBkX2nqPLDaxYGxiwMCbHCjGFzTgU2eo+gajO83MmIvJmZxFlcnUaCQUpm6yTZeUrMi0Azf0wdl+HpTAN6jDZnOoj+UbL7r4dWzcTO/n5485tI9FybB6vAsvMnWTvOqL9dsObI0I090p/m8R+LTitrcSGqELOf3QpY+URf4j34Ny/Dc24nuGA/i0qfSCZw1TJOa9k1XKUjdqVNwBzUagB6C49MRpw3LMCy0lH8hYW9xtjzcIzgutNVI61ExBV4Znd+7pz+8HUH4hhPoQcFeXv8gclsUcHy9yoKmLEmY9xwDmezZKkyCeoDEH/dEuI8gfdiatlM9TE6NXqVb5EfLFc755psV+Aw6u9r+zeeNAVXItStdtzCho98gH47YMp1KBT7RYYTLU5AttY2JmZjBuS45UpeDMSDyY/jHzGCs2tGqJKo0/tLAP8AeW/xwXL3+AL4KjO59IVEdgoXaAZYibibmTvi27KZoxpckgK58V4DFAV+ImP4sVOeyD00PdgMouRALbTMxfeOXpGBuBZ0rWQzZ5UjkdW3/FpPuxXj+BJ5On0s4CIBk6qR9xqJiDtF2oq5WmtSllzmBr0sqlliQCJ00nt7Um0WvyIuVqbG0zSn+/Tjn64qvpHzRORMBgRmKZJEki1QDUb6VggWjxEDYxjoWzmZPwr6U8k6BaxqUCiCz6YeBBCsGP3hTcXsYGyH0s0tRXN5aplpcMGWXCKqoFJRkV4Og7KbEQOlP9D1FXzlSmzSHosWpFFZWCPTAYsxsR3jAAA2LXFsYalQlgh1oS2iNAaoGnSE7slRr1QumQJ6YekLZ9HMPGkHV4apBEGfFTNjtvjj/wBJHG1zNeKdRSmX8GiTJdgodkMaXUaFT94FSYgzjY9puN0eD5ejRyqAMRVSnTLGV1MjVKjNJMyWiDuRHhGOX5DhgrVFIpV6OXJALU6dXMQAQrBHCQzchOx3nYiK7Myx7E9jmz9RhqNOkgINSN6hH2aA7TJDN0WNiwONp2W7dZcCnlc0BSqqgV6sgU2rRFRXIstSSQW2LargwCvGO1K5bKJQ4XlsyHB0qTla32Ykln8SHvKjMOc3kmYAxzbiwrO3fVaFSnIUO5pVERm9kPJUKrN4ZAMFpIjVAOzaPoKmfE/qv+BYw5mgdOs3nyE+n3+WOGdmu2mYyYKo5anpOmk4DpqgBd/EqgDZCNo5yOodju2b55SXy6jSCCyamQEQFVi2ztOrSC0KAWjUBhZRGTNHmQbEWEdRaZJEe/Azt5D7sOrViZ5T0tPr1wylUgbsL8sSGM5m6QDe1pk3kSPhII+OA8nwd805Ehaam7D5AHdvuHngjOPqeJGo2AG/62vjSZDKilTVByF/Xmfjjl44dsvOXRFlMnTy9MiigXlq3Y+ZPPDQ7XM77nngupStc4gdjFgD7z+X44EoTkaMooH1m+IA3ith1V35okerL99/liA1AbQV94I/vD8QMSfFJFVJMlq1DEYEdT0w+pOK3tDkDWo6VMEMGj94AER98+7Eks5KLCDXySVBpqIGHKfwxU1+yaIZpO9P1hl/PD+AcPeifaOgi43vyjocXLPIjFlLwwmSa8smVzdOpSvUYxNmQWJ82Mwf93FXmwh8dOxG6xY23H8Xzxsq3SJB3BxluLZPuyWUeHmN9Pp5fLFuOSbJO0XPAOMd+GPdlSppS0ypOtBbobTF463x76RIbJgAMWNdNAUEyYqyCAvIar9YA54i7PVlNIBV0wySPPvFv6kQcEdsw7ZSKb92wrISxcU1C+NSS82AaoOs6oAJIGO1bOdlH9ENUrxBiY0dxUFQmJAlWEftbpBi208sZbgWcOVr0qq0temO6WtKbkBXMWnTIm4UnVfTfW/RBTJzblajajRcGmoYCNdLSzOYXUTqhRJgMSRjG1ss6vprVIZReCazBlkCmApP2hYAQWGmbkERinYnRuO0/aWrlsw1PM5PK1hph1LlgxZabAwRqXTEDWl4DCBGJM99KVSmuXFLLVKVOQX7xNCutM0/BQYeEjwXbSIkDSMU30r0o4rWkEBlpNM6pHdqpPldWEfwzzwB2m4/QzGXyFOi7M2Xo1EqhpLKT3QRS2hVcgIwlRFvPGrRrOp8A7ZLVo/WK4GUXWJNSoClyzAh4ESKiwHCk3IkCcH8TqH6ixK06i/VywSqYpsAhJLsQQFChrm3XHJcnRjglY+HxZ9RYgn+iQ3Eyt157zO0HBnYDLCqOIu4VnXI1F7yo7AnvAwANRnCqoCRJiBzjZWuw2Zipk2q1GTL0iSQStOm3fmyyQrAzU2JAknlJN8fQfC8pToUadGmDTSmAFWBMm7Fr3cmST1J3xwrsZWAz+ULKzTXpAaSVIZnUBjAkgTdbSJ5WPdywvEgzcx+W334HIGJJmEBEiL+g23jn0+/ELFeY+IP4ER6Y9RHpvF/+334nbKhryT5g/PzxMczXCMiFICiBMmbloBuWNyZIxeTit4PSgFjcxHpNyPuH3YsGJPOPSPxGE49ZGnsXThVoT5YgGdufs2Mfux8icAZntfRRylQVkYbhqLfEEbjzE4e0zNeJY18mCN/gcUeaymmYP688S0+2OTJgVwp/iV0+a4SpxKlVP2dWm/krifhiHJGsoeEr2DUazL4WuDsenp5eWCXy/hJEe/CUsvqm2C6eUIUg+uISSassnQEMtiU0Z8sDZzigpIW3OwG0n8sZyvn8xWsWIH7iW+Vz78JGFqwts0WYogcxik4oljgc8GaJKmfUHAlXUljMdDyxSMV0ycr7J+yLQtVelSkf+MA/IYsu22VH1B51xrQnRT7wgAhi0alCqAhliQACfIGv7MpBrHq9H/GcWPa7g2bzNKlTy8Opdu9TUqTMd2xLESF8UgG5IseXfF6OZ6Mx9HGXzxruckKYPdHU1ZHaiYZIXUo9uTI8tVtsZypl377Sq1mqBpKiiUq6p1eGlci0MJAtBgC2Oi9h+xOZytYV6tRFQ0jpSm7MW16T4hpAEKdUXvHvtcj9F2SRpIq1yrrepUkEaEYk6AoaSTvIM4p5KxKMR9J+WI4jWIpuqgUwzMpAZ9AMhrgypWbzq1Yj7X5+m+S4Wi1UqPSo1xVCsGKEtR0h+akgGNW8HBH0n5J1zupoRXSkF1E7hArnTBbSpF2CxcASbYD7W8KpUsrw56Sj7WlVZqndimasGnoYi5NiTcmAw64K6ASVeFPT4O5dGQ/X1Pij+ogEDcWLAz5YtPo1AWjxEv9ojZQfZ02DObVZUIJh2G03ttisHCyOEkUQa4qZ5T9lTclVFFxdNOoHUqgja6wSCCbTszwqtQ4fxCu1BqOrKMFZtQLgU6niNNzaNW4AB6T7WejIzXZrK1Ez+TRgyP9Yy5MqymNasbRIBAI6XvAk4721PnNiSOg9DaN8cG7K5Kmueyyu4tXy5UUgKgNQ1aZVNQhdIk6mBIsQurfH0GFBMRaLjbe87ffOEmNECCAGLT5nrsBH+XTCdyvUe5sS1FubgsCYN1P5T5/PAr0lm4YH0n8sTHBsiQEPUkk/L5AYLpnAGXTRTUfw3ufaN2I95ODKJNoxOMuirj2SClvAxHWqsBEE+W4+GJhWI3woqGMPgWn2ZDi/DcrVMuEVuceEn7sVS9n8ttTplvPvHP3zAxv6rSN74H7ledzjnn56Q8fHtFfwLKd0sGTtAktA/mYycGZypI6YlFMDbENSnJAxySlLTLJK7MtxhIeD54K4ctOmI1pq/allmfjhO0lKHQ7bjAsUQsPTUA/tBQJJ3mOfmcUj6ZrfRcZgeGYBHUf5Yy3FWB54Er8B7vxUa7KOdoJ96kA/DAlNqhPicMPS/yGOhRW0yLlLVF72cpxTY/vVUt5B0HznGt4culkBJux/Dz8jjN8DoRSS25Qz61QcaXgtGdBEQGkzvy/7/DHSiJa5MkU6fQUU5m8gdCMP5uJv3i842SlO56TzwuRg06YtIp0yZ5SLH4gx6Y85YF4/rB/yk8/S2CKcj+ljSc5TbWpY5WjKiSR4qzSSbCZAABJsZi00XHOLVKtDJUXp6Fy9A920z3iVSsPECFmlAEnY3x2Di/ZahnKyNme+qBUbTTFVkUFe7IICRBJdpM9LwBheJdmcrmUod9T7w0BSCE1ah8NR1DKx1S48P7RJ++XUqFoE+im3D1gMo76oRqqJUkEIZlAukTPhYBhfyOMh2h7WcToItLMUcsEenAYU6jpVpwJW9Ug2IDKVB8rg46dw7LLSC06SLTphvCiBUUA6mkALzg+ZOK3jXAaWdytKjWLqoFNwykAowESCwIPgLg2NjytgXkNHGOymXZs9kwqsxXM5djAJIVaqFmMbAASTyx9El5gGR6QNue8xGMx2W7H5XKEvSpk1IUd651MA1NGYD9lZJM6QMaMqYIESRFysx+uXpjSdhiqGIwJJtzJgRbyM/lhx1Hra3tMPkMDAQY22vMee8W6YYc63kfdidjFcrlhiWnU28jgWi8X5YIpEmZtiCydDwFmpOGl+WIicQ1VnD2KkPq1YBwIc2wFhf8AHCOIx7KqCbiRibyxtILy1S0M8mJN/j8MTVM3TWTPLGN7Tdn8xqFTLvAuSpMHyjGZzlasP6QsG5yTHxwsIr+TSyajjvFxVqBReMScPYMsHzBBxg1zZDCJnrjZdnahanqbcscHk4/ZoSJMxwBDJUsnkDb4HAGbygpqevXF41Tnio4zWlY64EE+wckvRacPSEQRcCgPgyTb340fCsx9oqwd4+An5R54oqJ8IF7Glv8AzpjQ8IUa1ImxPObiV53JIk47DnMz9JHE1p8OpUnpiotfuVKklfCqtU1BhNwyJEqQCbhgYxzXhXaLMZZ5y9aogLex7YYk86RBVnO0gSZtjSfSZxvVUpZcKpWnlqJLEeIVHhyVbkNAVehl+YkW30W9kgF+uVlBJIWirAkKrhSax82V4U2gSZ8QiiwhHlml4LxrMDLGvnqHdPTWsSEW7UwaHj7oElSJIK7+GYG2K0/Sxw4iGzMHUkDuawhVdT/V9JO/Ic5wnDPpUyz1WZw9KnTBUVSxq6+8KAHSJYA6HMDV4YPUDYeEUlNMJ3ZajpKRpI7xIgixGFCZOn9LnDAw/wBKEBv6mttMA+x+4T8MZvNfS5WWqooUqZoUwF0uG1VIEFiwPgBOwgwAJvYbvtRxp8vQqNTTVWaUogG7VIDgqv7bLLVCou2mOmOEUKMlV1KskLqcwqyYlmgwo5tyEnDRSA2dx7Jds6Ge1hD3dWQxouRqICKrMhmHWQdrgRIE4uqgYenLmIPQ4xPYLsMEf61maRp1kICUSbU6gWGq2YzqBDBTOks2/hjdHLNZlbfncR1GJy+B0Mp0wRJYAdBv6x05zhGyV7G3pM+djggNvMqeWwE9Q3ngB5HX5YUJRvmpYKs/tEsIMR4Qt+ZM/DFjSew8uu+Mp2Xy3d0w376++xMEnmTc+/F/RrxicfRVpvIXSzAacOdsVozMEidjglKtjf8A7YNiDmGCcmBtgLvD7sV+c4fXq6glVaaMAD4SWjnedj5RhXgbeAvivabLU20vULNzCDXHkeQI6Timr8Ry1cKA8HoylfjywG/BaFEEOWZvXSPcBy95xW1OF03JC1GXyI1b+dvhiFQZWmFZjhlMtKEETyM4uMrSCpAsMY0p3NQeKQbTt7iOWNfSnQJ8vlOKVXyLeQTPMQoAJvyn15YrnrF6qD+JfnvifPt4p+H44h4DT115Nwqk+8+Ef4p92HiRlnJqMqZ5yZo29WT8sHcT7RrkEWoadSszs4WmiiJEv42JlAJ3EmJ8Ji0FCjHIRqpAf30xD214JWzGT05ckujSadNirVFbwumnZgBfTN9I9MdC2Kzm3B85Qq5gPxGrUaipLd2BVqBixuigT3aczESABeZG57RfSTlXyuZSg9RqtUBac03p6QyU6bPqI8JUBiBYkgdcUfA/ourVAKmZf6vTK6gFAqVCsOZ30U7LMknzAxluKij37LldbUgwSmzeJqpsuuFA9trqoGxHO2KYZPKA6VEsQqgkkgBV3PkBBv0scdg7Ndnjk6b18xXZfDTL0VYDL0UFWmdpJLIqkarAyx8RJJj7FdjVyK/WM3oFU0qjMHI00FU07FjYvBMsLX0iblsn2v7anOMuXyoqd2xK6Cqu1cyCjBNJZYMwBcWJg2Au8G0AdqeMHiObBoCow8S0qbKiQJLkhu8uWjUdQSIUXicRcCpUqNYHPirTQ+JZp1ZdkYEFSsGA4EuJESBdgRreyP0THUtXPgQCCMt7U/7VgYif2FJ2EmJXGu4lwKlm8olCqtu7paGG9NtJVWUQQNMbcwSNsbySwGgvhHHqGaeqaFZKpLBoBho0IJ0GGAkEbbg4s6NWQRMxPhP6v7ojHzjxHhz5es1KpapSYXBiDAZXVtxKlWBsYI2OOnfRl2zqZhny9dyzqmtKmxZAyhlc7FgWWGsSCZMiSso9hTN7XzMR1HnIPqD8/v54g+sEbj5/njzKZkdfeD+umIaxknb3YlY5jOC19VFeoEYOD+eMzwDNwNJMC+/kCfwxbPngF1XIG4tIMrAIJt7QPpGJSi7LxmqyWLAEz+umHUSNsVv10EBhsJA+JHzwgzmx264b7ku8GhpOInkMS5d9V/hyxnanEJAGqBIn0xZZfiCgCTBwsnbHSxYztDw4VFhhfk0bHpP+eKGj2TUgy8dMaR+MLMhv1+eAc1xpD09cTcWtMdS6aK3h/BFRtTHWP4hb3jB+bcCTtgV+OLFsVme4oGEYeKEkQcRzM4s+zGV0qHP7Yc/7qlAPv1HGZr15ONhwMfZUvOk+3myff188WiqEZoKCiB/PSn/9i/liwzXEKeUpmvmCUppGpgC12OlQFUFmJLDcDAGSUwAf36cm0f0yxABm4J5csW/FeFjM5epRdFOtbB5K61OqmTpIJAdVNiMOIzlXbLt+uYopl8uHCBAKrt4dcLGgLJOi7TMT0IOHdhc/w3Kg1sxW1Zg2Ve4rMKalRqCkU4NQyyluQkLYliJkvo3zlekao7lahZfsdaBgDA1NolEgHVBOogMYLWOg4P8ARFTEnN1y2lgGSj4V9hXINQjUR4okBNvTFMVQmQbtB2i4fm6q/WeIVBlU9ijRy1WmSwKkd47odbNHJQBoEQbnRcF4xwmhRAy1bLUtTUixZhTqsBUB8XeHvCFH7x2xc8I7O5fLFRSoU0Jp1dTBdbMA1ONTsNTW+dt8Oo9m8rTUKuWy6zUpEgUaYs1VRvoBPhthbCIna/IzfPZQ3/r6f/8AWMb2v+kFKdClSydZWqtTTXVplWFJQI0g3HeGW81BmxKkc+zOUd67KiMS9aotMAQGIcrpU7WMA3gc4x1rsd2cy6ZGk70KJq1aJLsVWtOlmGoNLKDBWQvP0waSBdnPUepxAU3qVEGZFVaFKq5CioQqtTpVIHgezFKgEMQ6tB0tjf8AY7scctUqZirpFeohTTTP2aeINUgwANelCVFlIMHSwC6fJ5GlTeoadKkh1rdKaKf6NeYH8Tf3j1OCmYBSIkeQMz8YwsmMkDrPo3XYR548wHLxeZYLPWARthlVz0gdPT54iL+uJjHKuGkiGB5T/wAJvi9p1pS7hvPwmPZsZgEzPxwD2dys0kPr1HJuY2xYHIKUGoFOoGqxsLCJNzyETfCSdMoo2iFiInrflebza197dcD1HwStMBVVZjYMQRadyI/LAldTO+2EbB4g2YJPPA31lhzPxwVUbA1QDApDKVbI6mcY73xG2YOPNTwzDJINo81U4YWw5sTZPh1Sr7A2sWNgJ+foMOkK2V1SrePjjYdl62pdH7oYj0ZqZ+Yb44z/ABDszVp+JZqgNB0qZFg0lb2vv5Y0HZDKVB3mtGUGmQuoESZAtPqMPWhbtM1+WXxTeC1ASY/rTPzGJ8zxqnlaSVagrOst/R0jUPhFyxUwogzqNsR0qcE7e1Q2/wBr6DywnbjhQrZGpNM1DR+2CK7IWKghxKgz4GcgRcxhkIzJV/pZpinpp5eszBVXxulNZUAGCusxYnYcsVeb+lrNMxNOlQp6mmCHqkEhUgHUoM6Ruu5xW9l+xNXPTUUijl5jvWlp6hFEGpGxMgAzeQRjp/AewuWyms0011QwUVqviYAqhJVRCr7TXUAxEzh8ITJkOGdn+KZ3S2bzNXLUirsAIpVGUFAw0IF0gyt6k+z7Jxv+HcNTL01pISVV6MFmLGe9VmklidzPQTbFHTzfFGlGyOXEJVUH6wVDCafjVZcgWWFMEyZjBAzfEl9rJZf26W2aIuKigATTO+lRzgGeeAwo5P2sp1frVbvg0GrWFMONP2QqMECp+ykbAAAyTeScdd7GgtwzKSFBGWCCGsRsGNrEhQSORJHKcYjiH0Y52rXequXoUw7lzT+sl5LMWaXMGTPKI5dcavs8OIUMrRpJkMsVVQVP1wrOolySrKxElpjUYv5QXoC2Xtfi9ClVanVrU6b1HGhXcKW+zpiwPmQPW2+LBKelrEqf2rW94xyHif0e8TzVarVqik1Rm8c1VA9kEKo5IFKgD5mTjY9i8jn8upo5sI1ML9k/eBnQiB3Zj2kiTe4iLggKskMmayqGKgqbX6c/TnGBGyjTf7/+2FYHcCOR5jyx414tpHwxMYxnZrKRlkmwgknpZ8WFLJrUpk0yzjxROpjI0nlBjnvzwzg+YAhabCQSBewOlokiefLFpUomrS0V3pg/tOpIWNS2loIP7O9rHEYvzZd3AqanCjpjYCbeKR19qCb8yL788V2Z4YRe7euNRlaAWmqqwZQIBGx87TgXMULYnP8AblFItS2YnOUiNxgA41uZygO+AX4RIJEb8xhYz9jS4l0Z1sRkYta/DGHIHANTLEcsWjJMm+OgRjjacIy6rSQAi6hjce0wk/ljHOnXG8orUn2KX3/ni0SUlQVk6Q1MQw9vqL+BMWVNB3i+Iew/MdaeIMkKhIGije3P88WKLVkju6FvXl5zhrRNivEC49unzH9YuLSnUEi4+IxWE1RH2dC488PUVtOru6EdYPWI9ca0AmyYXuqY8Md2lrD9kcsPpsC1S+1QHf8A9un92B2WtAJpUIMRvefxwz7bxfZUPDv8sawBbsO8W4/o6nMfvUsJmm8O49ulz/8AcTAyisRPc0L7eeEHekx3VCbffynacHBixQ3Fxv1wNkD9jSuP6NOf8IwL9rJAo0CQYt1/Qw3VV/qsuf11xrMGUT4qn84/5dPCpVHvuLwRf+E4HQ1xCilSBMwASNjHpyxKlIwC0KTuOQJ5Ty9+Awoe6EC/KDHTyIm3pGGHN+St5kEn9eWHiq0CFknwzINuY2j3mcDsotJEx+9+QOFCZrSIFrDaLHYjlteOfPBRK1KbU6hOhhEqYIuJveduYwLRUwCDHXn984dq/Afhji08HX1Ra5VQtNVUyFAAmJgbG1vuw2spj54r0rsNj64MptIvNvh8MFzktg8YgLUSfanT5qZ+PLED01AgfeSfvJnFqTOIXp23wibfQzx2UlWiDJnFbmMvc3xfZpI6H3DFbVHkMFTS6NTfZnMyvljdZavqg8iAR6ETjH5ob4tuzefLqyER3RCz1ESLco2x1cbtEZ/Jt+H1I9PX9fDFip8RMC/IEW+PPGfy1QjFjTq4ckGVX1MTET54kpgxYGY26iZmOY/XLAevD++tsZ6z+uWFAFPTfykwIF7biOXL7sPcKRJtPPmZmRExv6YEV5De4+/b8cK2YMfPzwQE61QBO5AuDz6Df0th1OoCRcEll5EWt7otgYZg3/yNukkYbSrQQY22v7+l8Yw9HvvufwN/vw7Jutw3OPun88QCp4YvuOf4YZrwTBI3322udv8AIcsLWZdBMyWjntedrfGOfLAgfCisRtjBHU2IIvF5/wA/nhyGo1163gAXxAHxJ34H7M+8j5RgmP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extLst/>
        </p:spPr>
        <p:txBody>
          <a:bodyPr/>
          <a:lstStyle/>
          <a:p>
            <a:pPr algn="ctr">
              <a:defRPr/>
            </a:pPr>
            <a:r>
              <a:rPr lang="zh-TW" altLang="en-US" sz="6600" dirty="0">
                <a:solidFill>
                  <a:srgbClr val="FF0000"/>
                </a:solidFill>
                <a:effectLst/>
                <a:latin typeface="新細明體" pitchFamily="18" charset="-120"/>
              </a:rPr>
              <a:t>健身健心運動</a:t>
            </a:r>
            <a:endParaRPr lang="zh-HK" altLang="en-US" sz="6600" dirty="0">
              <a:effectLst/>
            </a:endParaRPr>
          </a:p>
        </p:txBody>
      </p:sp>
      <p:sp>
        <p:nvSpPr>
          <p:cNvPr id="28675" name="文字版面配置區 5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ctr" eaLnBrk="1" hangingPunct="1"/>
            <a:r>
              <a:rPr lang="en-US" altLang="zh-TW" sz="6600" b="1" smtClean="0">
                <a:solidFill>
                  <a:srgbClr val="FF0000"/>
                </a:solidFill>
                <a:latin typeface="新細明體" pitchFamily="18" charset="-120"/>
              </a:rPr>
              <a:t/>
            </a:r>
            <a:br>
              <a:rPr lang="en-US" altLang="zh-TW" sz="6600" b="1" smtClean="0">
                <a:solidFill>
                  <a:srgbClr val="FF0000"/>
                </a:solidFill>
                <a:latin typeface="新細明體" pitchFamily="18" charset="-120"/>
              </a:rPr>
            </a:br>
            <a:endParaRPr lang="zh-TW" altLang="en-US" sz="6600" b="1" smtClean="0"/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49DF6119-4F27-4942-9FAA-6D2CEED78F5C}" type="slidenum">
              <a:rPr kumimoji="0" lang="zh-TW" altLang="en-US" sz="1200">
                <a:solidFill>
                  <a:schemeClr val="tx2">
                    <a:shade val="90000"/>
                  </a:schemeClr>
                </a:solidFill>
              </a:rPr>
              <a:pPr algn="r">
                <a:defRPr/>
              </a:pPr>
              <a:t>20</a:t>
            </a:fld>
            <a:endParaRPr kumimoji="0" lang="en-US" altLang="zh-TW" sz="120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28677" name="Picture 5" descr="https://encrypted-tbn1.google.com/images?q=tbn:ANd9GcTi7IMBYxthy7dwFakUMvilOeC9uGirSnsArWNHJSXR8gqh2-9JC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348038"/>
            <a:ext cx="2232025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-22995" y="188640"/>
            <a:ext cx="9144000" cy="1368152"/>
          </a:xfrm>
          <a:extLst/>
        </p:spPr>
        <p:txBody>
          <a:bodyPr lIns="92075" tIns="46038" rIns="92075" bIns="46038">
            <a:normAutofit fontScale="90000"/>
          </a:bodyPr>
          <a:lstStyle/>
          <a:p>
            <a:pPr algn="ctr" eaLnBrk="1" hangingPunct="1">
              <a:defRPr/>
            </a:pPr>
            <a:r>
              <a:rPr lang="zh-TW" altLang="en-US" sz="3400" dirty="0" smtClean="0">
                <a:solidFill>
                  <a:srgbClr val="FF3300"/>
                </a:solidFill>
              </a:rPr>
              <a:t>   </a:t>
            </a:r>
            <a:r>
              <a:rPr lang="zh-TW" altLang="en-US" sz="3100" dirty="0" smtClean="0">
                <a:solidFill>
                  <a:srgbClr val="FF3300"/>
                </a:solidFill>
                <a:ea typeface="文鼎勘亭流" pitchFamily="49" charset="-120"/>
              </a:rPr>
              <a:t>香港華裔產婦靈性健康與心理教育之研究</a:t>
            </a:r>
            <a:r>
              <a:rPr lang="en-US" altLang="zh-TW" sz="3100" dirty="0" smtClean="0">
                <a:solidFill>
                  <a:srgbClr val="FF3300"/>
                </a:solidFill>
                <a:ea typeface="文鼎勘亭流" pitchFamily="49" charset="-120"/>
              </a:rPr>
              <a:t>  </a:t>
            </a:r>
            <a:br>
              <a:rPr lang="en-US" altLang="zh-TW" sz="3100" dirty="0" smtClean="0">
                <a:solidFill>
                  <a:srgbClr val="FF3300"/>
                </a:solidFill>
                <a:ea typeface="文鼎勘亭流" pitchFamily="49" charset="-120"/>
              </a:rPr>
            </a:br>
            <a:r>
              <a:rPr lang="zh-TW" altLang="en-US" sz="3100" dirty="0" smtClean="0">
                <a:solidFill>
                  <a:srgbClr val="FF3300"/>
                </a:solidFill>
                <a:ea typeface="文鼎勘亭流" pitchFamily="49" charset="-120"/>
              </a:rPr>
              <a:t>有關「產前健身健心運動」對妊娠健康和胎兒健康之影響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916113"/>
            <a:ext cx="7772400" cy="4548187"/>
          </a:xfrm>
        </p:spPr>
        <p:txBody>
          <a:bodyPr lIns="92075" tIns="46038" rIns="92075" bIns="46038"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zh-TW" altLang="en-US" sz="2800" smtClean="0">
                <a:solidFill>
                  <a:srgbClr val="0000FF"/>
                </a:solidFill>
              </a:rPr>
              <a:t>研究發現</a:t>
            </a:r>
            <a:r>
              <a:rPr lang="en-US" altLang="zh-TW" sz="2800" smtClean="0">
                <a:solidFill>
                  <a:srgbClr val="0000FF"/>
                </a:solidFill>
              </a:rPr>
              <a:t>: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2800" smtClean="0">
                <a:solidFill>
                  <a:srgbClr val="0000FF"/>
                </a:solidFill>
              </a:rPr>
              <a:t>    (1) </a:t>
            </a:r>
            <a:r>
              <a:rPr lang="zh-TW" altLang="en-US" sz="2800" smtClean="0">
                <a:solidFill>
                  <a:srgbClr val="0000FF"/>
                </a:solidFill>
              </a:rPr>
              <a:t>「</a:t>
            </a:r>
            <a:r>
              <a:rPr lang="zh-TW" altLang="en-US" sz="2800" b="1" smtClean="0">
                <a:solidFill>
                  <a:srgbClr val="FF0000"/>
                </a:solidFill>
              </a:rPr>
              <a:t>產前健身健心運動</a:t>
            </a:r>
            <a:r>
              <a:rPr lang="zh-TW" altLang="en-US" sz="2800" smtClean="0">
                <a:solidFill>
                  <a:srgbClr val="0000FF"/>
                </a:solidFill>
              </a:rPr>
              <a:t>」對產婦的身體、心理、社會和靈性健康有正面的影響</a:t>
            </a:r>
            <a:endParaRPr lang="en-US" altLang="zh-TW" sz="2800" smtClean="0">
              <a:solidFill>
                <a:srgbClr val="0000FF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en-US" sz="2800" smtClean="0">
                <a:solidFill>
                  <a:srgbClr val="0000FF"/>
                </a:solidFill>
              </a:rPr>
              <a:t>    </a:t>
            </a:r>
            <a:r>
              <a:rPr lang="en-US" altLang="zh-TW" sz="2800" smtClean="0">
                <a:solidFill>
                  <a:srgbClr val="0000FF"/>
                </a:solidFill>
              </a:rPr>
              <a:t>(2)</a:t>
            </a:r>
            <a:r>
              <a:rPr lang="zh-TW" altLang="en-US" sz="2800" smtClean="0">
                <a:solidFill>
                  <a:srgbClr val="0000FF"/>
                </a:solidFill>
              </a:rPr>
              <a:t>  參與「產前健身健心運動」孕婦所生的嬰兒</a:t>
            </a:r>
            <a:r>
              <a:rPr lang="zh-TW" altLang="en-US" sz="2800" u="sng" smtClean="0">
                <a:solidFill>
                  <a:srgbClr val="FF0000"/>
                </a:solidFill>
              </a:rPr>
              <a:t>臍帶血皮質醇</a:t>
            </a:r>
            <a:r>
              <a:rPr lang="zh-TW" altLang="en-US" sz="2800" smtClean="0">
                <a:solidFill>
                  <a:srgbClr val="0000FF"/>
                </a:solidFill>
              </a:rPr>
              <a:t>含量比不參與的為高（</a:t>
            </a:r>
            <a:r>
              <a:rPr lang="en-US" altLang="zh-TW" sz="2800" smtClean="0">
                <a:solidFill>
                  <a:srgbClr val="0000FF"/>
                </a:solidFill>
              </a:rPr>
              <a:t>p&lt;0.01)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zh-TW" altLang="en-US" sz="2800" smtClean="0">
                <a:solidFill>
                  <a:srgbClr val="0000FF"/>
                </a:solidFill>
              </a:rPr>
              <a:t>    </a:t>
            </a:r>
            <a:r>
              <a:rPr lang="en-US" altLang="zh-TW" sz="2800" smtClean="0">
                <a:solidFill>
                  <a:srgbClr val="0000FF"/>
                </a:solidFill>
              </a:rPr>
              <a:t>(3)  </a:t>
            </a:r>
            <a:r>
              <a:rPr lang="zh-TW" altLang="en-US" sz="2800" smtClean="0">
                <a:solidFill>
                  <a:srgbClr val="0000FF"/>
                </a:solidFill>
              </a:rPr>
              <a:t>這些幼兒在六個月時</a:t>
            </a:r>
            <a:r>
              <a:rPr lang="zh-TW" altLang="en-US" sz="2800" u="sng" smtClean="0">
                <a:solidFill>
                  <a:srgbClr val="FF0000"/>
                </a:solidFill>
              </a:rPr>
              <a:t>氣質評估</a:t>
            </a:r>
            <a:r>
              <a:rPr lang="zh-TW" altLang="en-US" sz="2800" smtClean="0">
                <a:solidFill>
                  <a:srgbClr val="0000FF"/>
                </a:solidFill>
              </a:rPr>
              <a:t>顯示容易接受新事物，情緒本質為優質和</a:t>
            </a:r>
            <a:r>
              <a:rPr lang="zh-TW" altLang="en-US" sz="2800" b="1" smtClean="0">
                <a:solidFill>
                  <a:srgbClr val="FF0000"/>
                </a:solidFill>
              </a:rPr>
              <a:t>時常歡笑</a:t>
            </a:r>
            <a:r>
              <a:rPr lang="zh-TW" altLang="en-US" sz="2800" smtClean="0">
                <a:solidFill>
                  <a:srgbClr val="FF0000"/>
                </a:solidFill>
              </a:rPr>
              <a:t> </a:t>
            </a:r>
            <a:r>
              <a:rPr lang="zh-TW" altLang="en-US" sz="2800" b="1" smtClean="0">
                <a:solidFill>
                  <a:srgbClr val="0000FF"/>
                </a:solidFill>
              </a:rPr>
              <a:t>→</a:t>
            </a:r>
            <a:r>
              <a:rPr lang="zh-TW" altLang="en-US" sz="2800" smtClean="0">
                <a:solidFill>
                  <a:srgbClr val="0000FF"/>
                </a:solidFill>
              </a:rPr>
              <a:t>証明「</a:t>
            </a:r>
            <a:r>
              <a:rPr lang="zh-TW" altLang="en-US" sz="2800" b="1" smtClean="0">
                <a:solidFill>
                  <a:srgbClr val="0000FF"/>
                </a:solidFill>
              </a:rPr>
              <a:t>產前健身健心運動</a:t>
            </a:r>
            <a:r>
              <a:rPr lang="zh-TW" altLang="en-US" sz="2800" smtClean="0">
                <a:solidFill>
                  <a:srgbClr val="0000FF"/>
                </a:solidFill>
              </a:rPr>
              <a:t>」對胎教的重要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zh-TW" altLang="en-US" sz="2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600" dirty="0" smtClean="0">
                <a:solidFill>
                  <a:srgbClr val="FF0000"/>
                </a:solidFill>
                <a:effectLst/>
                <a:latin typeface="新細明體" pitchFamily="18" charset="-120"/>
                <a:ea typeface="新細明體" pitchFamily="18" charset="-120"/>
              </a:rPr>
              <a:t>健身健心運動</a:t>
            </a:r>
            <a:r>
              <a:rPr lang="en-US" altLang="zh-TW" sz="6600" dirty="0" smtClean="0">
                <a:solidFill>
                  <a:srgbClr val="FF0000"/>
                </a:solidFill>
                <a:effectLst/>
                <a:latin typeface="新細明體" pitchFamily="18" charset="-120"/>
                <a:ea typeface="新細明體" pitchFamily="18" charset="-120"/>
              </a:rPr>
              <a:t/>
            </a:r>
            <a:br>
              <a:rPr lang="en-US" altLang="zh-TW" sz="6600" dirty="0" smtClean="0">
                <a:solidFill>
                  <a:srgbClr val="FF0000"/>
                </a:solidFill>
                <a:effectLst/>
                <a:latin typeface="新細明體" pitchFamily="18" charset="-120"/>
                <a:ea typeface="新細明體" pitchFamily="18" charset="-120"/>
              </a:rPr>
            </a:br>
            <a:r>
              <a:rPr lang="zh-TW" altLang="en-US" sz="6600" dirty="0" smtClean="0">
                <a:solidFill>
                  <a:srgbClr val="FF0000"/>
                </a:solidFill>
                <a:effectLst/>
                <a:latin typeface="新細明體" pitchFamily="18" charset="-120"/>
                <a:ea typeface="新細明體" pitchFamily="18" charset="-120"/>
              </a:rPr>
              <a:t>身心禪</a:t>
            </a:r>
            <a:r>
              <a:rPr lang="en-US" altLang="zh-TW" sz="6600" b="0" dirty="0" smtClean="0">
                <a:solidFill>
                  <a:srgbClr val="FF0000"/>
                </a:solidFill>
                <a:effectLst/>
                <a:latin typeface="新細明體" pitchFamily="18" charset="-120"/>
                <a:ea typeface="新細明體" pitchFamily="18" charset="-120"/>
              </a:rPr>
              <a:t/>
            </a:r>
            <a:br>
              <a:rPr lang="en-US" altLang="zh-TW" sz="6600" b="0" dirty="0" smtClean="0">
                <a:solidFill>
                  <a:srgbClr val="FF0000"/>
                </a:solidFill>
                <a:effectLst/>
                <a:latin typeface="新細明體" pitchFamily="18" charset="-120"/>
                <a:ea typeface="新細明體" pitchFamily="18" charset="-120"/>
              </a:rPr>
            </a:br>
            <a:r>
              <a:rPr lang="zh-TW" altLang="en-US" sz="4400" b="0" dirty="0" smtClean="0">
                <a:solidFill>
                  <a:srgbClr val="0000FF"/>
                </a:solidFill>
                <a:effectLst/>
                <a:latin typeface="新細明體" pitchFamily="18" charset="-120"/>
                <a:ea typeface="新細明體" pitchFamily="18" charset="-120"/>
              </a:rPr>
              <a:t>佛教</a:t>
            </a:r>
            <a:r>
              <a:rPr lang="zh-TW" altLang="en-US" sz="4400" b="0" dirty="0">
                <a:solidFill>
                  <a:srgbClr val="0000FF"/>
                </a:solidFill>
                <a:effectLst/>
                <a:latin typeface="新細明體" pitchFamily="18" charset="-120"/>
                <a:ea typeface="新細明體" pitchFamily="18" charset="-120"/>
              </a:rPr>
              <a:t>生活的智慧</a:t>
            </a:r>
            <a:endParaRPr lang="zh-TW" altLang="en-US" sz="4400" b="0" dirty="0" smtClean="0">
              <a:solidFill>
                <a:srgbClr val="0000FF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ctr" eaLnBrk="1" hangingPunct="1">
              <a:buFont typeface="Wingdings" pitchFamily="2" charset="2"/>
              <a:buNone/>
            </a:pPr>
            <a:r>
              <a:rPr lang="zh-TW" altLang="en-US" sz="3600" smtClean="0">
                <a:solidFill>
                  <a:srgbClr val="00823B"/>
                </a:solidFill>
              </a:rPr>
              <a:t>轉迷開悟　苦樂自在</a:t>
            </a:r>
            <a:endParaRPr lang="en-US" altLang="zh-TW" sz="3600" smtClean="0">
              <a:solidFill>
                <a:srgbClr val="00823B"/>
              </a:solidFill>
            </a:endParaRPr>
          </a:p>
          <a:p>
            <a:pPr marR="0" algn="ctr" eaLnBrk="1" hangingPunct="1">
              <a:buFont typeface="Wingdings" pitchFamily="2" charset="2"/>
              <a:buNone/>
            </a:pPr>
            <a:r>
              <a:rPr lang="en-US" altLang="zh-TW" sz="3600" smtClean="0">
                <a:solidFill>
                  <a:srgbClr val="684F00"/>
                </a:solidFill>
                <a:latin typeface="新細明體" pitchFamily="18" charset="-120"/>
              </a:rPr>
              <a:t>『</a:t>
            </a:r>
            <a:r>
              <a:rPr lang="zh-TW" altLang="en-US" sz="3600" smtClean="0">
                <a:solidFill>
                  <a:srgbClr val="684F00"/>
                </a:solidFill>
                <a:latin typeface="新細明體" pitchFamily="18" charset="-120"/>
              </a:rPr>
              <a:t>觀自在菩薩，行深般若波羅蜜多時，</a:t>
            </a:r>
            <a:endParaRPr lang="en-US" altLang="zh-TW" sz="3600" smtClean="0">
              <a:solidFill>
                <a:srgbClr val="684F00"/>
              </a:solidFill>
              <a:latin typeface="新細明體" pitchFamily="18" charset="-120"/>
            </a:endParaRPr>
          </a:p>
          <a:p>
            <a:pPr marR="0" algn="ctr" eaLnBrk="1" hangingPunct="1">
              <a:buFont typeface="Wingdings" pitchFamily="2" charset="2"/>
              <a:buNone/>
            </a:pPr>
            <a:r>
              <a:rPr lang="zh-TW" altLang="en-US" sz="3600" smtClean="0">
                <a:solidFill>
                  <a:srgbClr val="684F00"/>
                </a:solidFill>
                <a:latin typeface="新細明體" pitchFamily="18" charset="-120"/>
              </a:rPr>
              <a:t>照見五蘊皆空，度一切苦厄</a:t>
            </a:r>
            <a:r>
              <a:rPr lang="en-US" altLang="zh-TW" sz="3600" smtClean="0">
                <a:solidFill>
                  <a:srgbClr val="684F00"/>
                </a:solidFill>
                <a:latin typeface="新細明體" pitchFamily="18" charset="-120"/>
              </a:rPr>
              <a:t>』</a:t>
            </a:r>
            <a:endParaRPr lang="zh-TW" altLang="en-US" sz="3600" smtClean="0">
              <a:solidFill>
                <a:srgbClr val="684F00"/>
              </a:solidFill>
              <a:latin typeface="新細明體" pitchFamily="18" charset="-120"/>
            </a:endParaRPr>
          </a:p>
        </p:txBody>
      </p:sp>
      <p:sp>
        <p:nvSpPr>
          <p:cNvPr id="30724" name="投影片編號版面配置區 1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8B96C0C-AE0E-476D-80C8-EAC805A488D5}" type="slidenum">
              <a:rPr kumimoji="0" lang="zh-TW" altLang="en-US" sz="1200">
                <a:latin typeface="Arial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kumimoji="0" lang="en-US" altLang="zh-TW" sz="12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600" b="0" smtClean="0">
                <a:solidFill>
                  <a:srgbClr val="FF0000"/>
                </a:solidFill>
                <a:effectLst/>
                <a:latin typeface="+mn-ea"/>
                <a:ea typeface="+mn-ea"/>
              </a:rPr>
              <a:t>身心禪</a:t>
            </a:r>
            <a:endParaRPr lang="zh-TW" altLang="en-US" sz="6600" b="0">
              <a:solidFill>
                <a:srgbClr val="FF0000"/>
              </a:solidFill>
              <a:effectLst/>
              <a:latin typeface="+mn-ea"/>
              <a:ea typeface="+mn-ea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altLang="zh-TW" sz="3600" dirty="0" smtClean="0">
              <a:solidFill>
                <a:schemeClr val="bg1"/>
              </a:solidFill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zh-TW" altLang="en-US" sz="3600" dirty="0" smtClean="0">
                <a:solidFill>
                  <a:srgbClr val="0000FF"/>
                </a:solidFill>
              </a:rPr>
              <a:t>包括</a:t>
            </a:r>
            <a:r>
              <a:rPr lang="zh-TW" altLang="en-US" sz="3600" dirty="0">
                <a:solidFill>
                  <a:srgbClr val="0000FF"/>
                </a:solidFill>
              </a:rPr>
              <a:t>一系列的</a:t>
            </a:r>
            <a:r>
              <a:rPr lang="zh-TW" altLang="en-US" sz="3600" dirty="0">
                <a:solidFill>
                  <a:srgbClr val="FF0000"/>
                </a:solidFill>
              </a:rPr>
              <a:t>心理教育</a:t>
            </a:r>
            <a:r>
              <a:rPr lang="zh-TW" altLang="en-US" sz="3600" dirty="0">
                <a:solidFill>
                  <a:srgbClr val="0000FF"/>
                </a:solidFill>
              </a:rPr>
              <a:t>和</a:t>
            </a:r>
            <a:r>
              <a:rPr lang="zh-TW" altLang="en-US" sz="3600" dirty="0">
                <a:solidFill>
                  <a:srgbClr val="FF0000"/>
                </a:solidFill>
              </a:rPr>
              <a:t>禪修練習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zh-TW" altLang="en-US" sz="3600" dirty="0">
                <a:solidFill>
                  <a:srgbClr val="0000FF"/>
                </a:solidFill>
              </a:rPr>
              <a:t>適合所有人士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zh-TW" altLang="en-US" sz="3600" dirty="0">
                <a:solidFill>
                  <a:srgbClr val="00823B"/>
                </a:solidFill>
                <a:latin typeface="新細明體" pitchFamily="18" charset="-120"/>
              </a:rPr>
              <a:t>行 住 坐 </a:t>
            </a:r>
            <a:r>
              <a:rPr lang="zh-TW" altLang="en-US" sz="3600" dirty="0">
                <a:solidFill>
                  <a:srgbClr val="00823B"/>
                </a:solidFill>
                <a:latin typeface="文鼎中粗隸" pitchFamily="49" charset="-120"/>
                <a:ea typeface="文鼎中粗隸" pitchFamily="49" charset="-120"/>
              </a:rPr>
              <a:t>卧</a:t>
            </a:r>
            <a:endParaRPr lang="en-US" altLang="zh-TW" sz="3600" dirty="0">
              <a:solidFill>
                <a:srgbClr val="00823B"/>
              </a:solidFill>
              <a:latin typeface="文鼎中粗隸" pitchFamily="49" charset="-120"/>
              <a:ea typeface="文鼎中粗隸" pitchFamily="49" charset="-12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zh-TW" altLang="en-US" sz="3600" dirty="0">
                <a:solidFill>
                  <a:srgbClr val="684F00"/>
                </a:solidFill>
              </a:rPr>
              <a:t>健身健心、修心修身</a:t>
            </a:r>
            <a:endParaRPr lang="zh-TW" altLang="zh-HK" sz="3600" dirty="0">
              <a:solidFill>
                <a:srgbClr val="684F00"/>
              </a:solidFill>
              <a:latin typeface="文鼎中粗隸" pitchFamily="49" charset="-120"/>
              <a:ea typeface="文鼎中粗隸" pitchFamily="49" charset="-12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altLang="zh-HK" sz="2800" dirty="0">
                <a:solidFill>
                  <a:srgbClr val="684F00"/>
                </a:solidFill>
                <a:latin typeface="文鼎中粗隸" pitchFamily="49" charset="-120"/>
                <a:ea typeface="文鼎中粗隸" pitchFamily="49" charset="-120"/>
              </a:rPr>
              <a:t>www.mind2spirit.com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zh-TW" altLang="en-US" sz="2800" dirty="0"/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0159615A-F76E-4459-8D1D-DB602BECEC6B}" type="slidenum">
              <a:rPr kumimoji="0" lang="zh-TW" altLang="en-US" sz="1200">
                <a:solidFill>
                  <a:schemeClr val="tx2">
                    <a:shade val="90000"/>
                  </a:schemeClr>
                </a:solidFill>
              </a:rPr>
              <a:pPr algn="r">
                <a:defRPr/>
              </a:pPr>
              <a:t>23</a:t>
            </a:fld>
            <a:endParaRPr kumimoji="0" lang="en-US" altLang="zh-TW" sz="120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31749" name="Picture 6" descr="https://encrypted-tbn3.gstatic.com/images?q=tbn:ANd9GcThdC80btakWwOMs0gY5hQ0Z8fJuRxLyt3Vrinn7_6U8RXejI6S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052513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419475" y="1700213"/>
            <a:ext cx="21272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3600">
                <a:solidFill>
                  <a:srgbClr val="FF0066"/>
                </a:solidFill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正見 正思</a:t>
            </a:r>
            <a:endParaRPr kumimoji="0" lang="zh-TW" altLang="en-US" sz="600">
              <a:solidFill>
                <a:srgbClr val="FF0066"/>
              </a:solidFill>
              <a:latin typeface="Arial" pitchFamily="34" charset="0"/>
              <a:ea typeface="MingLiU" pitchFamily="49" charset="-120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zh-TW" sz="1800">
              <a:latin typeface="Arial" pitchFamily="34" charset="0"/>
              <a:ea typeface="MingLiU" pitchFamily="49" charset="-120"/>
              <a:cs typeface="Times New Roman" pitchFamily="18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700338" y="2133600"/>
            <a:ext cx="372745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>
                <a:latin typeface="Arial" pitchFamily="34" charset="0"/>
              </a:rPr>
              <a:t/>
            </a:r>
            <a:br>
              <a:rPr kumimoji="0" lang="en-US" altLang="zh-TW" sz="1800">
                <a:latin typeface="Arial" pitchFamily="34" charset="0"/>
              </a:rPr>
            </a:br>
            <a:endParaRPr kumimoji="0" lang="en-US" altLang="zh-TW" sz="1800"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3600">
                <a:solidFill>
                  <a:srgbClr val="FF0066"/>
                </a:solidFill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正</a:t>
            </a:r>
            <a:r>
              <a:rPr kumimoji="0" lang="zh-TW" altLang="en-US" sz="3600"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   </a:t>
            </a:r>
            <a:r>
              <a:rPr kumimoji="0" lang="zh-TW" altLang="en-US" sz="3600">
                <a:solidFill>
                  <a:schemeClr val="tx2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貪 瞋 痴</a:t>
            </a:r>
            <a:r>
              <a:rPr kumimoji="0" lang="zh-TW" altLang="en-US" sz="3600"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   </a:t>
            </a:r>
            <a:r>
              <a:rPr kumimoji="0" lang="zh-TW" altLang="en-US" sz="3600">
                <a:solidFill>
                  <a:srgbClr val="FF0066"/>
                </a:solidFill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正</a:t>
            </a:r>
            <a:endParaRPr kumimoji="0" lang="zh-TW" altLang="en-US" sz="600">
              <a:solidFill>
                <a:srgbClr val="FF0066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3600">
                <a:solidFill>
                  <a:srgbClr val="FF0066"/>
                </a:solidFill>
                <a:latin typeface="Times New Roman" pitchFamily="18" charset="0"/>
                <a:ea typeface="MingLiU" pitchFamily="49" charset="-120"/>
              </a:rPr>
              <a:t>念                      定</a:t>
            </a:r>
            <a:r>
              <a:rPr kumimoji="0" lang="zh-TW" altLang="en-US" sz="3600">
                <a:latin typeface="Times New Roman" pitchFamily="18" charset="0"/>
                <a:ea typeface="MingLiU" pitchFamily="49" charset="-120"/>
              </a:rPr>
              <a:t> </a:t>
            </a:r>
            <a:endParaRPr kumimoji="0" lang="zh-TW" altLang="en-US" sz="600"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3600">
                <a:latin typeface="Times New Roman" pitchFamily="18" charset="0"/>
                <a:ea typeface="MingLiU" pitchFamily="49" charset="-120"/>
              </a:rPr>
              <a:t>         </a:t>
            </a:r>
            <a:r>
              <a:rPr kumimoji="0" lang="zh-TW" altLang="en-US" sz="3600">
                <a:solidFill>
                  <a:srgbClr val="FF0066"/>
                </a:solidFill>
                <a:latin typeface="Times New Roman" pitchFamily="18" charset="0"/>
                <a:ea typeface="MingLiU" pitchFamily="49" charset="-120"/>
              </a:rPr>
              <a:t>正方便</a:t>
            </a:r>
            <a:endParaRPr kumimoji="0" lang="zh-TW" altLang="en-US" sz="600">
              <a:solidFill>
                <a:srgbClr val="FF0066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zh-TW" sz="1800">
              <a:latin typeface="Arial" pitchFamily="3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862638" y="3567113"/>
            <a:ext cx="1841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>
                <a:latin typeface="Arial" pitchFamily="34" charset="0"/>
              </a:rPr>
              <a:t/>
            </a:r>
            <a:br>
              <a:rPr kumimoji="0" lang="en-US" altLang="zh-TW" sz="1800">
                <a:latin typeface="Arial" pitchFamily="34" charset="0"/>
              </a:rPr>
            </a:br>
            <a:endParaRPr kumimoji="0" lang="en-US" altLang="zh-TW" sz="1800">
              <a:latin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zh-TW" sz="1800">
              <a:latin typeface="Arial" pitchFamily="34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827088" y="4724400"/>
            <a:ext cx="23812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zh-TW" altLang="en-US" sz="3600">
                <a:solidFill>
                  <a:srgbClr val="FF0066"/>
                </a:solidFill>
                <a:latin typeface="Arial" pitchFamily="34" charset="0"/>
              </a:rPr>
              <a:t>正命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zh-TW" altLang="en-US" sz="3600">
                <a:solidFill>
                  <a:srgbClr val="FF0066"/>
                </a:solidFill>
                <a:latin typeface="Arial" pitchFamily="34" charset="0"/>
              </a:rPr>
              <a:t>正業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zh-TW" altLang="en-US" sz="3600">
                <a:solidFill>
                  <a:srgbClr val="FF0066"/>
                </a:solidFill>
                <a:latin typeface="Arial" pitchFamily="34" charset="0"/>
              </a:rPr>
              <a:t>正語 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443663" y="4797425"/>
            <a:ext cx="2012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3600">
                <a:solidFill>
                  <a:srgbClr val="FF0000"/>
                </a:solidFill>
                <a:latin typeface="Arial" pitchFamily="34" charset="0"/>
              </a:rPr>
              <a:t>離苦得樂</a:t>
            </a: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3419475" y="5157788"/>
            <a:ext cx="2808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H="1">
            <a:off x="2051050" y="3933825"/>
            <a:ext cx="1584325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5435600" y="3933825"/>
            <a:ext cx="1944688" cy="7905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H="1">
            <a:off x="3635375" y="2349500"/>
            <a:ext cx="1584325" cy="1368425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3708400" y="2420938"/>
            <a:ext cx="1584325" cy="1295400"/>
          </a:xfrm>
          <a:prstGeom prst="line">
            <a:avLst/>
          </a:prstGeom>
          <a:noFill/>
          <a:ln w="28575" cap="rnd">
            <a:solidFill>
              <a:srgbClr val="FF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Rectangle 12"/>
          <p:cNvSpPr>
            <a:spLocks noGrp="1" noChangeArrowheads="1"/>
          </p:cNvSpPr>
          <p:nvPr>
            <p:ph type="title"/>
          </p:nvPr>
        </p:nvSpPr>
        <p:spPr>
          <a:xfrm>
            <a:off x="411163" y="547366"/>
            <a:ext cx="8305800" cy="1143000"/>
          </a:xfrm>
          <a:extLst/>
        </p:spPr>
        <p:txBody>
          <a:bodyPr lIns="92075" tIns="46038" rIns="92075" bIns="46038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000" dirty="0" smtClean="0">
                <a:solidFill>
                  <a:srgbClr val="0000FF"/>
                </a:solidFill>
                <a:latin typeface="+mn-ea"/>
                <a:ea typeface="+mn-ea"/>
              </a:rPr>
              <a:t>八正道</a:t>
            </a:r>
          </a:p>
        </p:txBody>
      </p:sp>
      <p:sp>
        <p:nvSpPr>
          <p:cNvPr id="32781" name="投影片編號版面配置區 1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7DF9F99-7354-4B88-978A-7654C1225527}" type="slidenum">
              <a:rPr kumimoji="0" lang="zh-TW" altLang="en-US" sz="1200">
                <a:latin typeface="Arial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kumimoji="0" lang="en-US" altLang="zh-TW" sz="1200">
              <a:latin typeface="Arial" pitchFamily="34" charset="0"/>
            </a:endParaRPr>
          </a:p>
        </p:txBody>
      </p:sp>
      <p:sp>
        <p:nvSpPr>
          <p:cNvPr id="32782" name="矩形 1"/>
          <p:cNvSpPr>
            <a:spLocks noChangeArrowheads="1"/>
          </p:cNvSpPr>
          <p:nvPr/>
        </p:nvSpPr>
        <p:spPr bwMode="auto">
          <a:xfrm>
            <a:off x="1738313" y="5891213"/>
            <a:ext cx="6170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1800">
                <a:latin typeface="Arial" pitchFamily="34" charset="0"/>
              </a:rPr>
              <a:t>中阿含卷七分別聖諦經、四諦論卷四、大毘婆沙論卷九十六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 lIns="92075" tIns="46038" rIns="92075" bIns="46038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000" b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四念住</a:t>
            </a:r>
            <a:br>
              <a:rPr lang="zh-TW" altLang="en-US" sz="6000" b="0" smtClean="0">
                <a:solidFill>
                  <a:srgbClr val="0000FF"/>
                </a:solidFill>
                <a:effectLst/>
                <a:latin typeface="+mn-ea"/>
                <a:ea typeface="+mn-ea"/>
              </a:rPr>
            </a:br>
            <a:r>
              <a:rPr lang="zh-TW" altLang="en-US" sz="6000" b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身、受、心、法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2708275"/>
            <a:ext cx="8424862" cy="2665413"/>
          </a:xfrm>
        </p:spPr>
        <p:txBody>
          <a:bodyPr lIns="92075" tIns="46038" rIns="92075" bIns="46038"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TW" sz="3200" smtClean="0">
              <a:solidFill>
                <a:srgbClr val="00823B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3200" smtClean="0">
                <a:solidFill>
                  <a:srgbClr val="00823B"/>
                </a:solidFill>
              </a:rPr>
              <a:t>『</a:t>
            </a:r>
            <a:r>
              <a:rPr lang="zh-TW" altLang="en-US" sz="3200" smtClean="0">
                <a:solidFill>
                  <a:srgbClr val="00823B"/>
                </a:solidFill>
              </a:rPr>
              <a:t>正身自重，一其心念，不顧聲色，善攝心法，     住四念處</a:t>
            </a:r>
            <a:r>
              <a:rPr lang="en-US" altLang="zh-TW" sz="3200" smtClean="0">
                <a:solidFill>
                  <a:srgbClr val="00823B"/>
                </a:solidFill>
              </a:rPr>
              <a:t>…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00823B"/>
                </a:solidFill>
              </a:rPr>
              <a:t>身身觀念住，精勤方便，不放逸行，正智正念，寂定於心，乃至知身；</a:t>
            </a:r>
            <a:endParaRPr lang="en-US" altLang="zh-TW" sz="3200" smtClean="0">
              <a:solidFill>
                <a:srgbClr val="00823B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00823B"/>
                </a:solidFill>
              </a:rPr>
              <a:t>受</a:t>
            </a:r>
            <a:r>
              <a:rPr lang="en-US" altLang="zh-TW" sz="3200" smtClean="0">
                <a:solidFill>
                  <a:srgbClr val="00823B"/>
                </a:solidFill>
              </a:rPr>
              <a:t>、</a:t>
            </a:r>
            <a:r>
              <a:rPr lang="zh-TW" altLang="en-US" sz="3200" smtClean="0">
                <a:solidFill>
                  <a:srgbClr val="00823B"/>
                </a:solidFill>
              </a:rPr>
              <a:t>心</a:t>
            </a:r>
            <a:r>
              <a:rPr lang="en-US" altLang="zh-TW" sz="3200" smtClean="0">
                <a:solidFill>
                  <a:srgbClr val="00823B"/>
                </a:solidFill>
              </a:rPr>
              <a:t>、</a:t>
            </a:r>
            <a:r>
              <a:rPr lang="zh-TW" altLang="en-US" sz="3200" smtClean="0">
                <a:solidFill>
                  <a:srgbClr val="00823B"/>
                </a:solidFill>
              </a:rPr>
              <a:t>法法觀念住，精勤方便，不放逸行，</a:t>
            </a:r>
            <a:endParaRPr lang="en-US" altLang="zh-TW" sz="3200" smtClean="0">
              <a:solidFill>
                <a:srgbClr val="00823B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00823B"/>
                </a:solidFill>
              </a:rPr>
              <a:t>正智正念，寂定於心，乃至知法</a:t>
            </a:r>
            <a:r>
              <a:rPr lang="en-US" altLang="zh-TW" sz="3200" smtClean="0">
                <a:solidFill>
                  <a:srgbClr val="00823B"/>
                </a:solidFill>
              </a:rPr>
              <a:t>』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smtClean="0">
                <a:solidFill>
                  <a:srgbClr val="00823B"/>
                </a:solidFill>
              </a:rPr>
              <a:t>《</a:t>
            </a:r>
            <a:r>
              <a:rPr lang="zh-TW" altLang="en-US" sz="2400" smtClean="0">
                <a:solidFill>
                  <a:srgbClr val="00823B"/>
                </a:solidFill>
              </a:rPr>
              <a:t>雜阿含經</a:t>
            </a:r>
            <a:r>
              <a:rPr lang="en-US" altLang="zh-TW" sz="2400" smtClean="0">
                <a:solidFill>
                  <a:srgbClr val="00823B"/>
                </a:solidFill>
              </a:rPr>
              <a:t>》</a:t>
            </a:r>
          </a:p>
        </p:txBody>
      </p:sp>
      <p:sp>
        <p:nvSpPr>
          <p:cNvPr id="33796" name="投影片編號版面配置區 1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CFCB23CC-2DD0-4929-B5F9-84B8E5FB27C5}" type="slidenum">
              <a:rPr kumimoji="0" lang="zh-TW" altLang="en-US" sz="1200">
                <a:latin typeface="Arial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kumimoji="0" lang="en-US" altLang="zh-TW" sz="12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 lIns="92075" tIns="46038" rIns="92075" bIns="46038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000" b="0" smtClean="0">
                <a:solidFill>
                  <a:srgbClr val="0000FF"/>
                </a:solidFill>
                <a:effectLst/>
                <a:latin typeface="+mn-ea"/>
                <a:ea typeface="+mn-ea"/>
                <a:cs typeface="文鼎粗隸"/>
              </a:rPr>
              <a:t>四無量心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 lIns="92075" tIns="46038" rIns="92075" bIns="46038"/>
          <a:lstStyle/>
          <a:p>
            <a:pPr algn="ctr" eaLnBrk="1" hangingPunct="1">
              <a:buFont typeface="Wingdings" pitchFamily="2" charset="2"/>
              <a:buNone/>
            </a:pPr>
            <a:r>
              <a:rPr lang="zh-TW" altLang="en-US" sz="5400" b="1" smtClean="0">
                <a:solidFill>
                  <a:srgbClr val="00823B"/>
                </a:solidFill>
              </a:rPr>
              <a:t>慈	悲	喜	捨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4400" smtClean="0">
                <a:solidFill>
                  <a:srgbClr val="684F00"/>
                </a:solidFill>
              </a:rPr>
              <a:t>「四無量心者，慈悲喜捨。」</a:t>
            </a:r>
            <a:endParaRPr lang="en-US" altLang="zh-TW" sz="4400" smtClean="0">
              <a:solidFill>
                <a:srgbClr val="684F00"/>
              </a:solidFill>
            </a:endParaRPr>
          </a:p>
          <a:p>
            <a:pPr algn="ctr" eaLnBrk="1" hangingPunct="1"/>
            <a:r>
              <a:rPr lang="en-US" altLang="zh-TW" sz="3200" smtClean="0">
                <a:solidFill>
                  <a:srgbClr val="684F00"/>
                </a:solidFill>
              </a:rPr>
              <a:t>《</a:t>
            </a:r>
            <a:r>
              <a:rPr lang="zh-TW" altLang="en-US" sz="3200" smtClean="0">
                <a:solidFill>
                  <a:srgbClr val="684F00"/>
                </a:solidFill>
              </a:rPr>
              <a:t>大智度論二十</a:t>
            </a:r>
            <a:r>
              <a:rPr lang="en-US" altLang="zh-TW" sz="3200" smtClean="0">
                <a:solidFill>
                  <a:srgbClr val="684F00"/>
                </a:solidFill>
              </a:rPr>
              <a:t>》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440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4820" name="投影片編號版面配置區 1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68DCD577-A50B-49AA-B824-4E10D8B703B0}" type="slidenum">
              <a:rPr kumimoji="0" lang="zh-TW" altLang="en-US" sz="1200">
                <a:latin typeface="Arial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kumimoji="0" lang="en-US" altLang="zh-TW" sz="1200">
              <a:latin typeface="Arial" pitchFamily="34" charset="0"/>
            </a:endParaRPr>
          </a:p>
        </p:txBody>
      </p:sp>
      <p:pic>
        <p:nvPicPr>
          <p:cNvPr id="34821" name="Picture 5" descr="https://encrypted-tbn0.google.com/images?q=tbn:ANd9GcTVwLa7--5AyY6p75yU1-8f31zRuLNTg2nYHS_5KDfgaCdZhx9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130800"/>
            <a:ext cx="28765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extLst/>
        </p:spPr>
        <p:txBody>
          <a:bodyPr/>
          <a:lstStyle/>
          <a:p>
            <a:pPr algn="ctr">
              <a:defRPr/>
            </a:pPr>
            <a:r>
              <a:rPr lang="zh-TW" altLang="en-US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心經</a:t>
            </a:r>
            <a:endParaRPr lang="zh-HK" altLang="en-US" sz="6000" b="0" dirty="0">
              <a:solidFill>
                <a:srgbClr val="0000FF"/>
              </a:solidFill>
              <a:effectLst/>
              <a:latin typeface="+mn-ea"/>
              <a:ea typeface="+mn-ea"/>
            </a:endParaRPr>
          </a:p>
        </p:txBody>
      </p:sp>
      <p:sp>
        <p:nvSpPr>
          <p:cNvPr id="35843" name="副標題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ctr"/>
            <a:r>
              <a:rPr lang="zh-TW" altLang="en-US" sz="5400" smtClean="0">
                <a:solidFill>
                  <a:srgbClr val="00823B"/>
                </a:solidFill>
              </a:rPr>
              <a:t>度一切苦厄</a:t>
            </a:r>
            <a:endParaRPr lang="zh-HK" altLang="en-US" sz="5400" smtClean="0">
              <a:solidFill>
                <a:srgbClr val="00823B"/>
              </a:solidFill>
            </a:endParaRPr>
          </a:p>
        </p:txBody>
      </p:sp>
      <p:pic>
        <p:nvPicPr>
          <p:cNvPr id="35844" name="Picture 2" descr="https://encrypted-tbn3.gstatic.com/images?q=tbn:ANd9GcTJGWWnPQ227kJPU54py3KV-TRwTlVyS59TAr3M9lIkBLJlf40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43706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extLst/>
        </p:spPr>
        <p:txBody>
          <a:bodyPr/>
          <a:lstStyle/>
          <a:p>
            <a:pPr algn="ctr">
              <a:defRPr/>
            </a:pPr>
            <a:r>
              <a:rPr lang="zh-TW" altLang="en-US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金剛經</a:t>
            </a:r>
            <a:endParaRPr lang="zh-HK" altLang="en-US" sz="6000" b="0" dirty="0">
              <a:solidFill>
                <a:srgbClr val="0000FF"/>
              </a:solidFill>
              <a:effectLst/>
              <a:latin typeface="+mn-ea"/>
              <a:ea typeface="+mn-ea"/>
            </a:endParaRPr>
          </a:p>
        </p:txBody>
      </p:sp>
      <p:sp>
        <p:nvSpPr>
          <p:cNvPr id="36867" name="副標題 4"/>
          <p:cNvSpPr>
            <a:spLocks noGrp="1"/>
          </p:cNvSpPr>
          <p:nvPr>
            <p:ph type="subTitle" idx="1"/>
          </p:nvPr>
        </p:nvSpPr>
        <p:spPr>
          <a:xfrm>
            <a:off x="107950" y="3228975"/>
            <a:ext cx="8785225" cy="1752600"/>
          </a:xfrm>
        </p:spPr>
        <p:txBody>
          <a:bodyPr/>
          <a:lstStyle/>
          <a:p>
            <a:pPr marR="0" algn="ctr" eaLnBrk="1" hangingPunct="1"/>
            <a:r>
              <a:rPr lang="en-US" altLang="zh-TW" sz="3600" smtClean="0">
                <a:solidFill>
                  <a:srgbClr val="00823B"/>
                </a:solidFill>
              </a:rPr>
              <a:t>『</a:t>
            </a:r>
            <a:r>
              <a:rPr lang="zh-TW" altLang="en-US" sz="3600" smtClean="0">
                <a:solidFill>
                  <a:srgbClr val="00823B"/>
                </a:solidFill>
              </a:rPr>
              <a:t>無我相，無人相，無眾生相，無壽者相</a:t>
            </a:r>
            <a:r>
              <a:rPr lang="en-US" altLang="zh-TW" sz="3600" smtClean="0">
                <a:solidFill>
                  <a:srgbClr val="00823B"/>
                </a:solidFill>
              </a:rPr>
              <a:t>』</a:t>
            </a:r>
            <a:endParaRPr lang="zh-TW" altLang="en-US" sz="3600" smtClean="0">
              <a:solidFill>
                <a:srgbClr val="00823B"/>
              </a:solidFill>
            </a:endParaRPr>
          </a:p>
          <a:p>
            <a:pPr marR="0"/>
            <a:endParaRPr lang="zh-HK" altLang="en-US" smtClean="0"/>
          </a:p>
        </p:txBody>
      </p:sp>
      <p:pic>
        <p:nvPicPr>
          <p:cNvPr id="36868" name="Picture 2" descr="https://encrypted-tbn0.gstatic.com/images?q=tbn:ANd9GcTAfpBTQWm3xk7GONVqvMR3EXGuBSlrKr7aPTwCw1e8wSUQmHCt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005263"/>
            <a:ext cx="18478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http://www.backpackers.com.tw/forum/gallery/images/19041/1_3675071230_26bb4583d2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25550"/>
            <a:ext cx="7791450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 lIns="92075" tIns="46038" rIns="92075" bIns="46038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600" b="0" dirty="0" smtClean="0">
                <a:solidFill>
                  <a:srgbClr val="FF0000"/>
                </a:solidFill>
                <a:effectLst/>
                <a:latin typeface="+mn-ea"/>
                <a:ea typeface="+mn-ea"/>
              </a:rPr>
              <a:t>身心禪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 lIns="92075" tIns="46038" rIns="92075" bIns="46038"/>
          <a:lstStyle/>
          <a:p>
            <a:pPr marR="0" algn="ctr" eaLnBrk="1" hangingPunct="1"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0033CC"/>
                </a:solidFill>
                <a:latin typeface="新細明體" pitchFamily="18" charset="-120"/>
              </a:rPr>
              <a:t>強身健體</a:t>
            </a:r>
            <a:endParaRPr lang="en-US" altLang="zh-TW" sz="3200" smtClean="0">
              <a:latin typeface="新細明體" pitchFamily="18" charset="-120"/>
            </a:endParaRPr>
          </a:p>
          <a:p>
            <a:pPr marR="0" algn="ctr" eaLnBrk="1" hangingPunct="1"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00823B"/>
                </a:solidFill>
                <a:latin typeface="新細明體" pitchFamily="18" charset="-120"/>
              </a:rPr>
              <a:t>情緒優化</a:t>
            </a:r>
          </a:p>
          <a:p>
            <a:pPr marR="0" algn="ctr" eaLnBrk="1" hangingPunct="1"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C00000"/>
                </a:solidFill>
                <a:latin typeface="新細明體" pitchFamily="18" charset="-120"/>
              </a:rPr>
              <a:t>改善人際關係</a:t>
            </a:r>
          </a:p>
          <a:p>
            <a:pPr marR="0" algn="ctr" eaLnBrk="1" hangingPunct="1"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FF3300"/>
                </a:solidFill>
                <a:latin typeface="新細明體" pitchFamily="18" charset="-120"/>
              </a:rPr>
              <a:t>提升生命價值</a:t>
            </a:r>
          </a:p>
        </p:txBody>
      </p:sp>
      <p:sp>
        <p:nvSpPr>
          <p:cNvPr id="37893" name="投影片編號版面配置區 1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5A4EFADA-873D-479E-AF85-B922FEE76F46}" type="slidenum">
              <a:rPr kumimoji="0" lang="zh-TW" altLang="en-US" sz="1200">
                <a:latin typeface="Arial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kumimoji="0" lang="en-US" altLang="zh-TW" sz="12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600" b="0" smtClean="0">
                <a:solidFill>
                  <a:srgbClr val="FF0000"/>
                </a:solidFill>
                <a:effectLst/>
                <a:latin typeface="新細明體" pitchFamily="18" charset="-120"/>
                <a:ea typeface="新細明體" pitchFamily="18" charset="-120"/>
                <a:cs typeface="文鼎粗隸"/>
              </a:rPr>
              <a:t>四無量心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05100"/>
            <a:ext cx="9144000" cy="1509713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zh-TW" altLang="en-US" sz="4300" dirty="0" smtClean="0">
                <a:solidFill>
                  <a:srgbClr val="0000FF"/>
                </a:solidFill>
              </a:rPr>
              <a:t>  </a:t>
            </a:r>
            <a:r>
              <a:rPr lang="zh-TW" altLang="en-US" sz="6000" dirty="0" smtClean="0">
                <a:solidFill>
                  <a:srgbClr val="0000FF"/>
                </a:solidFill>
              </a:rPr>
              <a:t>慈	 悲	喜</a:t>
            </a:r>
            <a:r>
              <a:rPr lang="en-US" altLang="zh-TW" sz="6000" dirty="0" smtClean="0">
                <a:solidFill>
                  <a:srgbClr val="0000FF"/>
                </a:solidFill>
              </a:rPr>
              <a:t>	</a:t>
            </a:r>
            <a:r>
              <a:rPr lang="zh-TW" altLang="en-US" sz="6000" dirty="0" smtClean="0">
                <a:solidFill>
                  <a:srgbClr val="0000FF"/>
                </a:solidFill>
              </a:rPr>
              <a:t>	捨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zh-TW" altLang="en-US" sz="3000" dirty="0" smtClean="0">
                <a:solidFill>
                  <a:srgbClr val="00823B"/>
                </a:solidFill>
              </a:rPr>
              <a:t>大智度論二十曰：「四無量心者，慈悲喜捨。」 </a:t>
            </a:r>
          </a:p>
        </p:txBody>
      </p:sp>
      <p:pic>
        <p:nvPicPr>
          <p:cNvPr id="11268" name="Picture 5" descr="https://encrypted-tbn0.google.com/images?q=tbn:ANd9GcQ7fUuE3ihZYSCMrz7PaTFTBkeDpjv7QIqSIDOl9IoVCMENQ611C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21163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4152" y="1233470"/>
            <a:ext cx="7851648" cy="1828800"/>
          </a:xfrm>
          <a:extLst/>
        </p:spPr>
        <p:txBody>
          <a:bodyPr lIns="92075" tIns="46038" rIns="92075" bIns="46038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600" b="0" dirty="0" smtClean="0">
                <a:solidFill>
                  <a:srgbClr val="FF0000"/>
                </a:solidFill>
                <a:effectLst/>
                <a:latin typeface="新細明體" pitchFamily="18" charset="-120"/>
                <a:ea typeface="新細明體" pitchFamily="18" charset="-120"/>
              </a:rPr>
              <a:t>身心禪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228975"/>
            <a:ext cx="9144000" cy="1752600"/>
          </a:xfrm>
        </p:spPr>
        <p:txBody>
          <a:bodyPr lIns="92075" tIns="46038" rIns="92075" bIns="46038"/>
          <a:lstStyle/>
          <a:p>
            <a:pPr marR="0" algn="ctr" eaLnBrk="1" hangingPunct="1">
              <a:buFont typeface="Wingdings" pitchFamily="2" charset="2"/>
              <a:buNone/>
            </a:pPr>
            <a:r>
              <a:rPr lang="zh-TW" altLang="en-US" sz="4400" smtClean="0">
                <a:solidFill>
                  <a:srgbClr val="0000FF"/>
                </a:solidFill>
                <a:latin typeface="新細明體" pitchFamily="18" charset="-120"/>
              </a:rPr>
              <a:t>心理教育</a:t>
            </a:r>
            <a:r>
              <a:rPr lang="en-US" altLang="zh-TW" sz="4400" smtClean="0">
                <a:latin typeface="新細明體" pitchFamily="18" charset="-120"/>
              </a:rPr>
              <a:t>	</a:t>
            </a:r>
            <a:r>
              <a:rPr lang="zh-TW" altLang="en-US" sz="4400" smtClean="0">
                <a:solidFill>
                  <a:srgbClr val="0000FF"/>
                </a:solidFill>
                <a:latin typeface="新細明體" pitchFamily="18" charset="-120"/>
              </a:rPr>
              <a:t>（每日一事）</a:t>
            </a:r>
            <a:endParaRPr lang="en-US" altLang="zh-TW" sz="4400" smtClean="0">
              <a:solidFill>
                <a:srgbClr val="0000FF"/>
              </a:solidFill>
              <a:latin typeface="新細明體" pitchFamily="18" charset="-120"/>
            </a:endParaRPr>
          </a:p>
          <a:p>
            <a:pPr marR="0" algn="ctr" eaLnBrk="1" hangingPunct="1">
              <a:buFont typeface="Wingdings" pitchFamily="2" charset="2"/>
              <a:buNone/>
            </a:pPr>
            <a:r>
              <a:rPr lang="zh-TW" altLang="en-US" sz="4400" smtClean="0">
                <a:solidFill>
                  <a:srgbClr val="0000FF"/>
                </a:solidFill>
                <a:latin typeface="新細明體" pitchFamily="18" charset="-120"/>
              </a:rPr>
              <a:t>禪修</a:t>
            </a:r>
            <a:endParaRPr lang="en-US" altLang="zh-TW" sz="4400" smtClean="0">
              <a:solidFill>
                <a:srgbClr val="0000FF"/>
              </a:solidFill>
              <a:latin typeface="新細明體" pitchFamily="18" charset="-120"/>
            </a:endParaRPr>
          </a:p>
          <a:p>
            <a:pPr marR="0" algn="ctr" eaLnBrk="1" hangingPunct="1"/>
            <a:r>
              <a:rPr lang="zh-TW" altLang="en-US" sz="3200" smtClean="0">
                <a:solidFill>
                  <a:srgbClr val="339933"/>
                </a:solidFill>
              </a:rPr>
              <a:t>食禪、行禪、動禪、放下禪、睡禪、坐禪</a:t>
            </a:r>
          </a:p>
          <a:p>
            <a:pPr marR="0" algn="ctr" eaLnBrk="1" hangingPunct="1">
              <a:buFont typeface="Wingdings" pitchFamily="2" charset="2"/>
              <a:buNone/>
            </a:pPr>
            <a:r>
              <a:rPr lang="zh-TW" altLang="en-US" sz="4400" smtClean="0">
                <a:solidFill>
                  <a:srgbClr val="0000FF"/>
                </a:solidFill>
              </a:rPr>
              <a:t>心的運動 </a:t>
            </a:r>
            <a:r>
              <a:rPr lang="en-US" altLang="zh-TW" sz="4400" smtClean="0">
                <a:solidFill>
                  <a:srgbClr val="0000FF"/>
                </a:solidFill>
              </a:rPr>
              <a:t>(</a:t>
            </a:r>
            <a:r>
              <a:rPr lang="zh-TW" altLang="en-US" sz="4400" smtClean="0">
                <a:solidFill>
                  <a:srgbClr val="0000FF"/>
                </a:solidFill>
              </a:rPr>
              <a:t>全心運動</a:t>
            </a:r>
            <a:r>
              <a:rPr lang="en-US" altLang="zh-TW" sz="4400" smtClean="0">
                <a:solidFill>
                  <a:srgbClr val="0000FF"/>
                </a:solidFill>
              </a:rPr>
              <a:t>)</a:t>
            </a:r>
            <a:endParaRPr lang="zh-TW" altLang="en-US" sz="4400" smtClean="0">
              <a:solidFill>
                <a:srgbClr val="0000FF"/>
              </a:solidFill>
            </a:endParaRPr>
          </a:p>
        </p:txBody>
      </p:sp>
      <p:sp>
        <p:nvSpPr>
          <p:cNvPr id="38916" name="投影片編號版面配置區 1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C6A5411-D092-4A83-AF6C-AC4D1333C4D8}" type="slidenum">
              <a:rPr kumimoji="0" lang="zh-TW" altLang="en-US" sz="1200">
                <a:latin typeface="Arial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kumimoji="0" lang="en-US" altLang="zh-TW" sz="1200">
              <a:latin typeface="Arial" pitchFamily="34" charset="0"/>
            </a:endParaRPr>
          </a:p>
        </p:txBody>
      </p:sp>
      <p:sp>
        <p:nvSpPr>
          <p:cNvPr id="38917" name="AutoShape 6" descr="data:image/jpeg;base64,/9j/4AAQSkZJRgABAQAAAQABAAD/2wCEAAkGBhQSEBUUExQUFRUUFBUXFBUVFBQYFBcVFBQVFBUUFRQXHCYeFxojGRUUHy8gJCcpLCwsFR4xNTAqNSYrLCkBCQoKDgwOGg8PGiwkHyQsLCwsKSwvKS0pLCwsLCwsLCwqKiwsLCksLCwsLCksKSkpLCksLCksLCwsKSwsKSwsLP/AABEIAKAA8AMBIgACEQEDEQH/xAAcAAABBQEBAQAAAAAAAAAAAAAEAQIDBQYABwj/xAA7EAABAwIDBQUGBAYCAwAAAAABAAIRAyEEBTESQVFhcQYTgZGhIjJCUrHBctHh8AcjM2Ki8RTCU4KS/8QAGgEAAgMBAQAAAAAAAAAAAAAAAgMAAQQFBv/EAC8RAAICAQQBAgQFBAMAAAAAAAABAhEDBBIhMUEFURMicZEUMmGx4aHB8PEjUoH/2gAMAwEAAhEDEQA/AMzTw4RVHDBI1p4ealDeN0o512P2PBcQAmtjmpLKqI+jpKY5SghOEFQoAqPQ5qk6K4DBwC52XbbZiw3hSg1CU72q6IcrrWIPFWlMIDL8vLZnijy+FFwVRIGpwCH7/mn06pJAGpMBGmWlfCC6JPghg1weXSb6jdbluVx3Gy2ELUpLXHHxyew0Wnx6fHtkk2+7/b6DduU4Ojontppr6cdD+4S5Ro42v0Hwf+TH+X9v4E2k10OHTVcxhJj1Uj8Pbl9eqFRsXodBLUu26j7+/wBCsfGo0SB1kaaENPVAvEFLknFidfpo6fM4R68fQb3kpQoqljPFLKowDqjFHSbc+Sla5SMZZGWY7tjRLHseB74LZ5i49CfJZrunuXqOMy9tVhY4W3cQeIWRzHsxWp3Z/Mbys7y3oJLm0GmZ1uEO9Oe3ZEqY14MEEEaggg+SFxVXagBL5DVt8ljgBFMc7+aNZKFpiw4QFKxyaujNJ27NOGEqVlBTMZHBOVBEQw6f3KeI5rtoKEG92E5lEbiu2+iQvVEJNkD/AErDKnajzVYKqPyqqO8idQjxv5kdH03L8LURfvx9/wCSxbRBsb8ENjMrMSy/Lf4cVaGkn02wtEsaZ6fU4MWo4mv/AHyYs1Lq27N0Nqo5x+ACOrp+wKOzrJdtpewe2NR8w/Nd2TpfyHO+Z5/xAH5pEIVNI4GLRyw6pKXK7TD6rUMaUoyqE3DU5ct3g78exv8AxoamiiCCDvVhUYh6TPaSh80ssXZDQwmyIPim1WI54Q5aqQEUoRUI9IDq0fZPQnyVPVatKaUiOIhZpzdyXmXTOD6tG5xl9f6f7BagsmAohwUBAbM2CztpK2cGji6ASdB+4S4fGg2+8qpx+YFztkWaLgb50JPolbiZaABBGp4ysk87vgesdLk0TFJsKvwWMDhB1HqjDUhbITUlaFPgHzDJqdYQ9t9zhqPFYjMuxNem4up/zRuizo5jit+2rxTjURcMtSo85weEqFoDqdQEbthytMH2bqG7zsDnd3luWwdUKZCpKgGuQQsTS1M2ktuKFsgpcmF6WU1x5IbCuxhqKN9SNVzyojWUJXuP70J1PHd24O+Ug+W5QMph5ABiSByuYVpW7NEgwT4j9yrjFvo16XR5s6c8fg2jRIkb7jobpCFBkNNzcPTa8y5rWtJjUttMbpRpYuguj1V8cnUyupYYMB2bAuLo5nX1XAKendV5BfIHUF1PhKECTvPoEjqUkDiiXkTbQWHgib4LRG5qHpt9s8hH3RLnKOkN/Eyljk6TEcLKPZUzhqmbKoFPk5rNFQ1cBcyd5iOq0dMKqqNkk8yicVLsz58OPK1vV0VbsFwF0p7PB13nwGvnuVxTo7PU+g/NI4IHii/AcMGGK/IvsinPZ6gPgHUklI7K6Y0Y3yVqWSkFCVawx9kNjsj1FfZGfxWWiJAAi5jgq2nmDgNx66+auO02NDG9033nD2uTeHis0HLl6uUYzqHaOF6tlhOaSStLmiybmg3tPgZU9PMWHUx1BVQUgCzR1GReTjUjQ03BwlpDuhTXvVCHbJkG/LVFnNqkRI6wJWiOq/7IuVPpElt8ppHNPTVpFDZXa70pPFMc3gqJYj6fFB18NwPgUb30apalDaEjfoVK9guWUTnuaZ4GfK69LynENe1p+F4BaeRFgvFM7z0lxYw6Egu9Lfmt5/CrO+9w7qDveokRzY6S3yMjxCdi/U7XpU3jbi/P9j0WnS2fFOJB0IPRD1G7dJ7DrsmOaqMFRNP3LDgNFpuj0OPCppu+S9hOouh3VQYbFbVjY+hU9SiZUsRNOLqQQRBn9ymBqlpjaAKkbTQSkrAc0gCqnUmWUtWkCdRvHiFNh6cNuDPQ/VA80F5ClkqNg7qaaWI0AFc6grUkxUcvPIDUMMKFw9Ie8d3ujieJ5InHNuG8Ln7BMDU4elu5IyN5TCxTlqirVQ0Sf1VoZy+EcKSTFVm0qZe7QCeqTL8X3m1aNmN86z+Sy3bLONqoKLfdE7X4hEN8Nf8ASXmzLHDcZNTP8Om5d+xR4uuaj3POrjPTkooTdpKvPSbfLPLyk5O2LO4+C7aTW69B9U910IDFlcbpF2igJabXFMe5ovtAdTCwdLtzWAhzWu53Cqczzh9d0vgAaNGg59V2KYawyvk9QcFDUdHP6rznI6j3VG0xXdSB3y4gcg0G55L1/IcupMaA15e7e559s+enQI1Dc6N+m9MyZ05p/KvJW0sorOuAG/iMeiHzHsViqwgV2Mb8rdu/Vy3DMOnXCesEUb16fgh7s8cxv8L8ZTEtDKg/sd7XkYUHZmq/A4oPeCI9mowgh2wdTsm8jUcY5r20FC5nk1HEt2azA7gdHD8LtQqlj9gJaZxe7G+SxoVAQHAzpcehCjNC5VZkWX1MKO5c41KY/pPNnhv/AI6gFrbnDXSBF74MlEnfZ1MOXyCmhIR+BrT7LvA/YpjWJRTi41BUatcDcjU40yd3shzRrM8f9BJSrxAOtx46jqlNzPKdJ9EuHZtHUEtg2tO8Eclw55ZOVp/4jJSS5LOnSFINAALnuuSb8XEdAnMrEhsOJJebhoHsgmxB3aCQudU2tio2402dB7USTxIjRDl0Qdoew1zC907W0S0COp142WWUmzDTffY6th+8u32XSSCCCHtG8jhfwQLceATM2tEbwrPC0YcIEBjdm4AmYO007hbRV5pbVRxixcSZ05Sn4pzfCY/FXKYNXoGb6m5TRTVkGNJ1k/vRMfRhd3HNSRpjm4oFaA1pJVVjqxfyHD80fibnkP3KBxRLWFzWhzh7rSYBO4F0GB4JhrxVH5n2VuaZkMJQgf1as7PIfMen1KwWIMCZvrfU8VrKOQl7nPxNQ1qjjeBsU2jc1rZJgcyrfD5cxg9lrR4BYsuDJmlbdJdHJ1Gny6qe6bpfc89a8G4IvzT2r0Ctg2u1a2OgWbznJA0F1MRE+zuPTgsuTRTirTsz5PSpqLlB7v06ZQNdcnw8lIHKECAlY6dP0WGzjMm2k3b4eaYTxP5eSTvJ0n7KAnnAfOqaWp5lsgi6aHSu4bhoC9G7KdprNpYggGwbUOhPyvnQ81hMHTM7SLL0O6nwOwavJpp7sb+q9z2+gXDRxjndFNxLt4B9F5d2Y7cvw8U60vpWAPxsHL5hy166L03A4tlVgfTcHsOhBt+hWiM7PRY9Vi1KuufbyTBw6KRr0rWJ2wjsqWKL6OFRE4OpeN25D90nUmwZCpmeScCzDU807KtGb7J9ttuLd3UFEHPqECarRyNj5KWOePJ4V/QIDSCCBIG438RwRRpt2u8BAt7SAbmjJMPZGvvCTyhFU8Q13ugHiRp0K4OWO3JL6iJxknyqIK2LfTeO7mJMti3HRTDPTaWtM8zKAx1ctFgSBOmqgw1QkwRFhrv8Vi3qxyxRlFNouKtepVESGNPvdOu9RVgB7uhgCfsEn/KgWEn0QeIxL3auPhb6LpYtLKcb6AhibfHCDG1w03EE7zPoicRimbM7TdPmCzj8PP6qB2EHALdhwPH5s0fhYNpuQXjc4YC1jDtOcd2gHElMx1S4bwueqiw+FDfajTTqk2ZMla0HPYuInUwiWtUUgfomvqu3W6a+aKwY43Ikr1Gt94+G/wAllu02fbDNkeyXaD4o3uPAIjPM2bQb8zzoPu48F5Jj85dVc55JLnG88N0cByWfLNtbY9mXV6yGCLx43cvf2/kvquZsZ7zh4n7ISv2ppjST0EepWWrvJMlMDlijpIeTzXw15L+r2uPwsA5kyVX4rPKr9Xx0sq+Uo5p0cMI9INQivBoDT+YKM4VsGABzXV8eC4cI1XYmpDeoT4SuNy7LfYN6LpUIcTqnBKYpokBR+T51UwtTbpOifeafdeBucPvqFXgJwCqy4ycXaZ672c7cUcTDT/LqWljjYn+x3xfVabaXz9ErRZR20xFAAB/eNHw1LwOAdr9U2OX3Orh9R8ZPuewtcnCpBkLJZN26ZWbL6bqZ5EPbbgbH0VuO0NA/HHVpTFOL8nVXzxUvDLCs0Enmq3EZaCZU9PNKbjYk89l0ecI2JCvhj8OZ43SK+nhI3IinQi4seVkW1n29U5tNQ0SzNnNxD952uuvmjMMQ7RsRoJkxwQ7aSlpaiEl6bG2pUY57X0SVmqF7VNUN+iYSn2CnSISxMNNSkoKtmAFhfnu/VQpyb4FxDxpuH1UYKGdW/wBoavnNNg12nGwa25J4cFLoZH9C0lVPaHE1G4eoaNnhji0xNwNwRtPHMDZfYxLuA8fusnnXbmk9/cUBtkg7dSfZaN8R7x9AglKkLzZVjg5TdGZzeuRTJJJMXJNyY1JWLK0faKt7EcT+qzzTF1nh1Z5TH7kDk1PqPkprgmDhFJRZJSAIimAB1VMhJO6LKNzHERKkS7SoCzp3IhjR1QrktOqQqaKasKFNO2IUYxXEJH1JQ0A0xxcpsNRc9wawS46AIQLd9j8tDaW2fefeeDdwCKMdzo1aXTfHnt8dslynIixgDzpqB+au8Nhmt0AT9hPYVoUEuj1G9RioeFwFUyjsPiY10VdTcp2OVVRgyScXaLuk6RYypg4byB4qnphS0mSpuaA/FvqiydjGDfPQIOpj3bUtsBu/NN2U7u0uW5iZaiUiduaj4mmeSGxOdtA9lpPWyZUYhMRR2tNd3PkrqQcMk2A47Nar9+yOAH3KrH1Kh+N3hA+irq/bWg1xa5tVr2khzS24I1BgwgMT24aZ7um4/iIaPSSg3MfHWxjxwXFdtpcSY+Y/nos7X7Zim890xryLB5J2R+FoF+sqjzPOalazjDflFm+PFV6lmPP6lOXy4+P1Ds1z2tiP6ryW/ILM/wDnf4yiOzlK73bgAB1OvoAqlaLLaexQHFxLvOw9EvJKkcnLkcuZO2VeePlwHAE+apnko3MMRLyeceSMZhQAeY3puOPAUFSKQcEpClqEBwsIGoFpUdTX92Vhi0xY8lPhcK6o6Gjqdw6ozKco7wbTrMGg+b9FoaVBrQA0ADgEqU64QEp0ZUFIE5xUZRlDpStcmhhPguChCTVNr1C0eKnpDekxDQWmyC+S0LRgi29b/sliQ7DhoN2eyR9D5Ly2lWLTYq5yftI6g/aAmRDhNiN190JsfldmzSZvg5LfT4Z6sWJWuWXy7t9Qd/UBZ/kPS60GDzihV9yoxx4bQB8inqaZ21lxz/K0w1klFUhH7+igDbJlfGNptl7mtA3kgAKAyxWWLXSYU+3CpuzudU8SKjqclrHBm1uJiTHK4urLUolFNWI2RrgKa9PbUQwelDrqbRPwiaoUMRdTEqMhXtGwjR5V/EXDBuPJHx02OP4rtJ8gFVYXASASbHgj/wCIWM2se8D4GMYeoBcfqFQMx9QCAYAvG7xWWa5dHJzKssqH1qWyYUMJXYou1TA8oUjPtZPhcMXvDR8R9N5V7nGIDGngBA+gUXZ3DQ11R2/2W/8AY/RVue1tp0DddIl806B226KZz5VlicxAEC9vBVa5ak6HEofMorLsF3lUN3au6Dcgmq0yCrs1DzEDqgk6TKfRpw4RGnBRGpHT6KGpX4+ijOJB3rMIKBzY+ybClKSFoGWNATm00j2mLapKM6usPVRhJB1hCH78CUlWpa5Qjq/LxQxh7lkNR1ymJznSmppZyUJErVCE9PGPaIa97ejnD6FR1a7nXc4uPEkn6piRQLc2qs9F/hJjodXok6hj2j8Mtd6FvkvRw1fP+VZo/D1mVaZhzDPIje08iF75l2ObXphzdfibva6NCn45Lo6WlmpR2eUSNCQaqdrE1rE43KIihxmJbSY6o8w1oJJPJEkQCTaNZXlfbrtgMQ7uKJmkw+04aVHDh/aPVBKW1AZJxxR3Myua5galRzzMvc5x/wDYkgeEx4IFh8ktV109ztlvVZTgt27Y5jVJRoFzgwausPzQYrFW/Z2ntVHPPwC3U/oEMnSsFulZdY+qKdMNGjRA8FmcQ4kSUXnOMO2GzzP2VbWqkmEvHGlYMFwROFk1KQkKcGOGifTr7JkahRhcVCFq7OSfhv1t9EO7M3HggZS7SBQSKp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>
              <a:latin typeface="Arial" pitchFamily="34" charset="0"/>
            </a:endParaRPr>
          </a:p>
        </p:txBody>
      </p:sp>
      <p:pic>
        <p:nvPicPr>
          <p:cNvPr id="38918" name="Picture 8" descr="http://www.e-zone.com.hk/discuz/attachments/month_0910/20091017_213a6f4d85ef260637c1RHhKyQkD04o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836613"/>
            <a:ext cx="15843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 lIns="92075" tIns="46038" rIns="92075" bIns="46038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600" b="0" smtClean="0">
                <a:solidFill>
                  <a:srgbClr val="FF0000"/>
                </a:solidFill>
                <a:effectLst/>
                <a:latin typeface="+mn-ea"/>
                <a:ea typeface="+mn-ea"/>
              </a:rPr>
              <a:t>心理教育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05100"/>
            <a:ext cx="9144000" cy="3819525"/>
          </a:xfrm>
        </p:spPr>
        <p:txBody>
          <a:bodyPr lIns="92075" tIns="46038" rIns="92075" bIns="46038"/>
          <a:lstStyle/>
          <a:p>
            <a:pPr eaLnBrk="1" hangingPunct="1">
              <a:lnSpc>
                <a:spcPct val="60000"/>
              </a:lnSpc>
              <a:buFont typeface="Wingdings" pitchFamily="2" charset="2"/>
              <a:buNone/>
            </a:pPr>
            <a:endParaRPr lang="en-US" altLang="zh-TW" sz="1700" smtClean="0"/>
          </a:p>
          <a:p>
            <a:pPr algn="ctr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zh-TW" altLang="en-US" sz="6000" smtClean="0">
                <a:solidFill>
                  <a:srgbClr val="FF0000"/>
                </a:solidFill>
                <a:latin typeface="新細明體" pitchFamily="18" charset="-120"/>
              </a:rPr>
              <a:t>每日一事</a:t>
            </a:r>
            <a:endParaRPr lang="en-US" altLang="zh-TW" sz="6000" smtClean="0">
              <a:latin typeface="新細明體" pitchFamily="18" charset="-120"/>
            </a:endParaRPr>
          </a:p>
          <a:p>
            <a:pPr algn="ctr" eaLnBrk="1" hangingPunct="1">
              <a:lnSpc>
                <a:spcPct val="60000"/>
              </a:lnSpc>
              <a:buFont typeface="Wingdings" pitchFamily="2" charset="2"/>
              <a:buNone/>
            </a:pPr>
            <a:endParaRPr lang="en-US" altLang="zh-TW" sz="4700" smtClean="0">
              <a:solidFill>
                <a:srgbClr val="00823B"/>
              </a:solidFill>
            </a:endParaRPr>
          </a:p>
          <a:p>
            <a:pPr algn="ctr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zh-TW" altLang="en-US" sz="4100" smtClean="0">
                <a:solidFill>
                  <a:srgbClr val="00823B"/>
                </a:solidFill>
              </a:rPr>
              <a:t>日行一善：善待自己，善待別人</a:t>
            </a:r>
          </a:p>
          <a:p>
            <a:pPr algn="ctr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zh-TW" altLang="en-US" sz="4100" smtClean="0">
                <a:solidFill>
                  <a:srgbClr val="0000FF"/>
                </a:solidFill>
              </a:rPr>
              <a:t>轉危為機：勇敢面對困苦，用智化苦</a:t>
            </a:r>
          </a:p>
          <a:p>
            <a:pPr algn="ctr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zh-TW" altLang="en-US" sz="4100" smtClean="0">
                <a:solidFill>
                  <a:srgbClr val="00823B"/>
                </a:solidFill>
              </a:rPr>
              <a:t>微笑行動</a:t>
            </a:r>
          </a:p>
          <a:p>
            <a:pPr algn="ctr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zh-TW" altLang="en-US" sz="4100" smtClean="0">
                <a:solidFill>
                  <a:srgbClr val="0000FF"/>
                </a:solidFill>
              </a:rPr>
              <a:t>放下無求</a:t>
            </a:r>
          </a:p>
        </p:txBody>
      </p:sp>
      <p:sp>
        <p:nvSpPr>
          <p:cNvPr id="39940" name="投影片編號版面配置區 1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C28BB58-4E59-441F-8F5A-05764355E063}" type="slidenum">
              <a:rPr kumimoji="0" lang="zh-TW" altLang="en-US" sz="1200">
                <a:latin typeface="Arial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kumimoji="0" lang="en-US" altLang="zh-TW" sz="1200">
              <a:latin typeface="Arial" pitchFamily="34" charset="0"/>
            </a:endParaRPr>
          </a:p>
        </p:txBody>
      </p:sp>
      <p:pic>
        <p:nvPicPr>
          <p:cNvPr id="39941" name="Picture 6" descr="https://encrypted-tbn3.gstatic.com/images?q=tbn:ANd9GcQSz-fbY9ax5PUSW-wCiyqsr4wSV_DZ3XCFwQwsCmuJNC9GVzx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19200"/>
            <a:ext cx="1150937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/>
          <a:lstStyle/>
          <a:p>
            <a:pPr algn="ctr">
              <a:defRPr/>
            </a:pPr>
            <a:r>
              <a:rPr lang="zh-TW" altLang="en-US" sz="6000" b="0" dirty="0" smtClean="0">
                <a:solidFill>
                  <a:srgbClr val="0000D4"/>
                </a:solidFill>
                <a:effectLst/>
                <a:ea typeface="新細明體" pitchFamily="18" charset="-120"/>
              </a:rPr>
              <a:t>日行一善</a:t>
            </a:r>
            <a:endParaRPr lang="zh-TW" altLang="en-US" sz="6000" b="0" dirty="0">
              <a:solidFill>
                <a:srgbClr val="0000D4"/>
              </a:solidFill>
              <a:effectLst/>
              <a:ea typeface="新細明體" pitchFamily="18" charset="-120"/>
            </a:endParaRP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ctr">
              <a:defRPr/>
            </a:pPr>
            <a:r>
              <a:rPr lang="zh-TW" altLang="en-US" sz="5400" smtClean="0">
                <a:solidFill>
                  <a:srgbClr val="00823B"/>
                </a:solidFill>
              </a:rPr>
              <a:t>善待自己，善待別人</a:t>
            </a:r>
            <a:endParaRPr lang="zh-TW" altLang="en-US" sz="5400" smtClean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新細明體" pitchFamily="18" charset="-120"/>
            </a:endParaRPr>
          </a:p>
        </p:txBody>
      </p:sp>
      <p:sp>
        <p:nvSpPr>
          <p:cNvPr id="40964" name="AutoShape 2" descr="data:image/jpeg;base64,/9j/4AAQSkZJRgABAQAAAQABAAD/2wCEAAkGBhQSEBQUEhQVFRQWFBwYGBgYGBcYGBkaGBcYGhcZFhocHCYgGhkjGhYXHy8gJCcpLCwsGB4xNTAqNSYrLCoBCQoKDgwOGg8PGi8kHyQvLCwsLSwsLCw0NCwsLCwpLCosLCwsLCwsLCwsLCwsLCwsLCwsLCwsLCwsLCwsLCwsLP/AABEIAPMA0AMBIgACEQEDEQH/xAAbAAACAwEBAQAAAAAAAAAAAAAABQMEBgIBB//EAEwQAAIBAgQDBQUFAwgIBAcAAAECAwARBBIhMQVBUQYTYXGBIjJSkaEUI0JisXKCwRUzQ1OSwtHwJDRjorLT4fEHc5OzFiVEVIOjw//EABoBAAMBAQEBAAAAAAAAAAAAAAABAgMEBQb/xAAzEQACAQMDAgMGBgIDAQAAAAAAAQIDETESIUEEURNh8AUicZGhwRQyQoGx4WLRI1LxFf/aAAwDAQACEQMRAD8A+40UUUAFFFFABRRRQAUUXpXxTtNhsPfvpkUj8N7t/ZGtJu2QSuNKKRx9o3kAaLCTspFwzd3GCDto7X+lU07XytM0S4KVnQDPZ4yqk2IBa9s1je170taK0s1FFI149PzwUwHg8R+mapE7Txj+dWWDxlRlX+2Lr9aNSDSxxRXKOCAQQQRcEbEeFdVRIUUUUAFKMd2hVCVUZyN7aAevOou0mPK5Y1JBa5YjfKNLepP0NZ8LXie0PaMqUvDp55Z3UOnUlqkP4u1A/EhHkb/ramWE4nHJ7rC/Q6H5Gsca4BtrXBS9rVov3918jeXSQljY39FZ7hXaDZZD6/41oAa+h6fqYdRHVA86pTlTdpHtFFFdJmFFFFABRRRQAUUVBPi1UhbjM18ovvYXJ8AOZ/xFAEk0yqpZiFUakk2A8zS0cUkl/wBXj9n+tkuq/uL7z+fsjxqZOHq5DyESEar8C9Ci7X/MbnxG1W551RSzGygXJNTuMT4/AqqF8TLLINgikoGJPsqqJYsSdLEmvOG9nlzCSVEUjVIlAyR+Jt78nVjty6m7g4Gdu9kFj/RofwKeZ/O3PoNOpNrF4gRozHWw26nkB4k2HrSssju8FLHzM79zEcpteRx+BTsF/wBo3LoNel7mEwaxIEQWUcvqSTzJOpJ3rnAYTIljqxOZz1Y7ny5DoABVmqS5EFVcbjoox968aA6e2yqD4anWveIYvu4y1rnQAdWYhVHqSKqYHgEauZZAJJ23kYXI/LHf3EHID1uaG+ECE+IxYgdWwbxyRs1nw4dbXa9jDr7DFtLe6SRtvWi4bxJJ4w8ZuLkEbFSN1Ybqw5g1V7RYZHhyuoYGSIWOu8qCkjcLbAYr7Qjs2GlIWZWJbuzsklzqVBspJ1AOt7aRvF+RWzRr6KKK0IMn2rJWdGtoY7eoa9vqKyHA+PzzYmaOWAxoh9ltdd+osTYA6X0IrU9qeH4jE4yKOG6pGmZnYHJdzqPzGyjQdeVL8RhpIWySDXkeTDqDXy3tCk41J1NN0+ezPc6fS6cVdXtj5/8ApMa5Jrzvdq8dq8c0SODpWi7OcZzfdMdQPZ8ulZkmuY5jHIrruDeurpOodCopL9/gOrQVWOl54PpNFQYLFCSNXXZhf/EehqevtotSV0fPtWdmFFFFMQUUVT4pxEQx5jqSQqKN3djZVHiT8hc8qAOcdjypEcYDSsLgH3VG2dyNlvy3J0HMjvA8PEdySXkb3nO58B8Kjko0HncmLBQCCNnlcZz7UshNhfwvsgGgHQdb1U/lOXEf6suRD/TSA2PjEm7eZsPOp+JRFxfhXdlpoMR9lbdg1jh3P54yQAT8SFW63pfgO2Mc7L3twyNYRxhpRJIt7ujKLNGBqt7G9yQMoq9jeCpGmc/fYhyER5bOczbFV91QNWsANBTGXgcTQLDlsigZbHKyldmQjVXB1uKndj2Kr9qANPs+K/8ARP8AE1R4h2whDxJIssYz5jnjYCyAkdfx5PlV/gXEXzvhpzeaKxDWt3sZ92QDr+FgNiPGr7recX/qm+rLf9BRu1kNkU4e1mFYaTp6kj9RTHD4tJBdGVx1Ugj6VXm4HA980Sa76AX87b0um7F4e94w8LcmjYg/W9P3he6MeILd4One6+kchH1APpV6spi8FjolOWQYhRYrcWkUg3B/MNLEXJIJqrgO3E2JYwRYYpMNHZ29hOrDQFraaUtaT3HobWw+4nI0kqRRZLp945YEhdxGLC1yTdrXHuVziIMUFYHuJ1IsUYNESCLEXuw+Yq7wzh4hS1yzE5ndveZjuT/AchVyqt3FczvZPi5YNhpgUnh0ysQWMf8ARvcaNpYEjmPGtFWT7VRCOcYgaOuHkZSPihIfKfBkaQEdPKtJgMaJYkkXZ1BHhfkfEHT0pRfASXJPalfaTA95A1h7S+0PTceov9Ka14aVWmqkHB8jhNwkpLg+bKTYW3r2PEA77jcVo+JcFAc20B1Fv0pPiuCNvXxVWhKlJxksHvU+opzzsV2kFvSoW+f+Fcy4SRa5ghbnvWVjpSSV0zX9k8X7LR9PaHkdD9f1rQ1gOFYx4ZFYggHkdAw52P8Anat1hsSsihlNwf8ANj419T7MrqVLw3lfweF1lLTPUsMlooor1TiCs9jeJr3+Ygv3ZKQxrq0kpH3jAdEUhcx0GZ7mm/FMcIYZJTqEQtbrYaD1OnrSfsfwF4IzJOc2Ik1c/CCSRGvQAkk9WJ33qXmxSxcsw8GaUiTFWYg3WIaxJ0v/AFj/AJjp0ApwBXtFNKwriiU95jVXlDGXP7UhKr8lDfOm9KeDDNLinPObIPKNFH6lqbUo9wZn+06d08GKH9FIEk/8mUhXv+ycrehpvK1pU8VYevsn+BqDtBhO9ws8fNonA8ypt9bVTwOO7zCYWe/KNj+8uRr+Rcn0pYY8oeUVVxXEUj9869Nz8hSuXtWPwxk+ZA/S9Y1Oqo0nackXCjOf5UPqU8Y7OpOQ4JjmXVZF0YHx6iqUXatucQt4Pr9VFd4vtxhozYly1rlQpJF9geV/Woh1lCotpL+DT8NWTso7+W5NwTi7lmgxACzpzG0i8nX+I/6gOqTcX4eZ4kljDRzIA8ZIswOhKMPHYirvCeIiaFZBpcaj4WGjL6EGuqL4MGuRN29ly4YNa5zlB/8Alikjt83FMeDRCMywjZGBX9lxm/4s9UuK42OfFQ4YL3ndyCWUj3Yyqu0St1dmF8vRSToRdhh2H2qWxF+6jv4e1Na/pS/VcfFhjRVfF40R2vdmPuqurN5D+J0FVMLG06K7sVVlDBEJGhFxnfRibEaCw896q5Nizi8XEBaR0X9plH6mlAxcTOVSRGta1nUk9bC+ttNr71M3DUwzIY1AjZ8rg6+9oGBOvvWB151JxpYYMPJKYo/ZQ/gXUnQDbmxFclehGsve2saRaRWMGa9gDprewt51JwrgsZVZGsxYBgPwi4+vrUWE7JQvhY454kZgtywGVgzanKw1B1toeVW4eCGFfuJGHPK5zIfDqvmPrWFLoKcJKTV/j/o08X3WkxjNhldcrKCOh2pKeGyYZs8F3T8UZOtvy9f186Y4DiWclXXu5V95Cb+qn8S+I+lXq7KlGFSzw1hrJnCpKG3HYr4LGrKgZDpz5EHmCORqxVSbBe0Xjsrnc20bwYc/PcVaFaQ1YkRK3BQ4r7RhT4pQT5Rgyfqij1phSnH4tExUWdrWikIG5JLRDQDUm19utTNxU/ggmf8AdVP+NlP0p3FYYUGlZ4nNywr+skI/vGuF4niL64RreEsR/UijUgsd8CW3fjn9pkv+9Zh9CKaVmDx8QYlu9hmjSVQ1yocZkFm/my2mXJ8qf4HiEcyB4nV1PMG/z6HwNKLWByTyTmsgJhFhXww0+8mQfljMjFSPGzC3l4VsDXz/AIrIGxUpHxW9VGX+7XB7RrujSvHL2OrpKXiT3wtyvhuIs63bVxo/7Q0J9d/IiocbjSkbMFLEKSANzXM0RVi6i9/eUbkDYj8w6cx6VKjhhcG4NfKvOo9qKijO9hu1E2KaUSR5VXY2IsST7JvuQALnTfathhSizrK0LzOqkIiAE5rgg2JAuPa1J0vVOKIC9har3CpLYmI/mt8wQf1rrpVYvqIyirK62MqkXoe/D8hwvFce/uYKOMdZ8QL28ViR9fC9Ipo8TA0i4nEJCkpMuXDKxd2JVe7hZ9VcnewO+mXW2/vWLmxRkxEGNk0hSRooltckMjAy9czMqhR0t1r6yWx4UTnhvZ2VmSMj7NAAZDHEx70s3sgzTbs7DPe3TfpawZiwf2uSKM2zBFUElnMKEuxJJNgWa5/L5Cn2GvGjyy6E3dvyqBot/BRr45jzpHhoWHD5ZpBZ3hkYD4VkzMB+0SwJ9B+Gi1gvc0GAwwAzk5ncAlvqAo/Co5D9Tc1X4LJlDwn3omIHjGxLREeGX2fNGq7gxaNP2R+gqnxXCsCs0QvIgIK7d4h1ZNdM2gKk7EW0BNWQdcd/mH8Mp+TLal3bXWCNeT4iJT5Zr/wq3iMWk6RqhuJHF9wQIzmcMN1YEBSDqCbGq/bEWgjfkmIiY+WcL/eqZYZUcofUUV4TWhBnu0kpefDwRELOzGTPa5jjT3z5MbJbY3PhTXhmPMikMMsiHK69D1HVSNQelJMNxjvMRM0ERmcWS9wiIo1sXPNic2VQTa17VDjuI4qOeKZ8KES4SVkmV/YY2BZcgPssb3G1zWSfJo1wa6iiitTMXMf9MX/yGt10kS+vqPlTGkvGo5RPBJCVzASKVbZwQrZM34T7BIax1G1qn4f2gilbISY5hvFJ7Mg8h+IfmW48alPcpoZ0UUVRJS4phGZQ0du8jbMl9ibWKnwZSR6+FKv5GjmHf4Zmw8x94rp7Q3WaPZiDvzrRVQxOBYOZYrBz7yk2WQDa/wALDk3objaGikxdF2geEZMYoRwDlkW/dSWFxlJ91vyn0rKwm9ydyda0HazisT4ZoX0eSwMbaMANSRyO1rgka71j+EYgi8L+8mx+JD7p8+Rr5/2rPVJRTx9z1+hhaDlbP2Gd6rPhiCWjOUncHVWPUjkfEfWp6BXiJ2O6xF9pK+8ht1X2h9Pa+lWeGY2P7RES6gZgTcgWt1vUEkoG5AHU7VXw7fasTHBEbg3dzdlHdruAbX1JtpXV0sHOrGy5M6towbfY3HaTi6Lg5mjcMe7YLk9rUgjTLfxPpSyfhcncwzSggQPG6QLqI0QgEuR78oQ3vsLWF9zoMJwlVUBrNZcoFrIqndUXkLbk3J68qpNhsVAoWDupkUWVZCyOFGwzi4aw0uQD1Jr7Bp5Z8+nwjzinEEm7vDxsr98fbKkMBEtmkvb4hZB+34V32sk/0YoPeldI183cfwBpHw6THyyySRw4WFVJiGZnbUH7xlCAZrsALkj3KhxPBsbisR3cmLUJDZmaKLLkkI9lVJa5YKcxJOgZeukttrGSkkmbpBYAeFe1iZewmLGsfE579GDEfSQUrx/EOLYb7p7ThlNmRQ5sNCSAFdfMg+ZqnNrKEoXwzWQ8LE0ks8ZMTlgqugF2CXF3BFnBOmvJRYjQ1Bx9cQ+FlieHvGZDleEra4N1LJIwK6gbF6tdlOPx4mEBBkZAAyE3ItpoeY08+oFPKaSaE20zPcJ7TPPCrR4aViRuTGqZho2pfMBcH8N/CquNGLllSJ5IowxuyQhmPd217yRrc9gqi/M20MeHxLYXFzYZFzd+e+h+FS2kmbooKk+njWk4fw8Rg6lnY3dzux/gOg5VKvLYbstyXC4RY1CooVRyAt6+fjVfjiXw0w/2TfRSavUt7RSWw0gG7jux5yEIP+KtHghZLmCe8aE80U/MCpq5jSwA6C3yrqmIo8W0QSf1bBz+yLh/9xmqTG8OimXLKiSLvZgGt4i+x8RVl1BBB1B3FKsFhWJZHlkuhsALKMv4DcC500vfcNUsZFJ2fdbfZsTLEPha0yfKS7DyVhXebGp+HDzDwMkJ+REg+oq4uBZfdlk/eysPqL/WpBKy++Lj4lv9V3Hpeiw7i1+PyoPvMHiL/wCz7qQelpAfpUMXaxn93BYz99I4x6l5BanysCLjWknajH5Y+7U2L7/s8/nt86yrVFSg5t4Lpw8SSijH8cx7YvKZo0Fr2QHOAL75rC5IANxSPF4IxhJld1ysFa5zWRjY2zX2NjTDEHKd69xVnidbaMpAHMm2/ltXyUqs5z1S5Pp/CUKajFEgwsn9cf7Cf4V79kbnM/oEH6LUfDsZnhQ6XKi/6H9Knee+i6nwrFtp2IUWypHh1Dkn2iObEsfS+1M+yGJEc+JxEiuVVlizKpbILXZmA1C3UXIBte50uRb4VwXUF/O3WmnYCH7mZ/jxDn5WH+Nep7NpuVXU+Dh66vFxcYmmhmVlDKQykXBBBBB2II3FRcQxYiidz+FSfOw0HqdKScUgkwgaTDBe6JvJGwYqlz7UsYXUAallG+4sb3X8S4PiJWhWfFlhJKPu4B3UeRVLsb3LOdBYk72NfRuTPHUUNoZGVEw0JBlCjvH3WMnVmbkXJJITne5sKacPwCwxhEvbUknVmYm7Mx5sTqTXWDwSRIEjUKo5DrzJJ1JPMnU1PTSJbI55gilmNgBc1U4bhybyuLO/L4V/Cv8AE+JqF27+bL/RRn2vzONl8hufGrWO4pHCLyMB0G7HyA1NK99x24M/2m4Q0LjG4VfvU1lQbSx29q45uAN9yB1ApjD2hGIRfstnZgDc+7Hf4yPxflFFpsTuDDEeX9Kw6fkH1qnwfALgcR3CaQT3eMfBIB7a36Eai/S3Kp52wVxvksYrgOVRKl3xKNnznd9LNH4KykgDkbHlTfB4tZY1dDdWFx18j0IOhHhU9ZzGYg4LEByP9Fmb7w8oZTazeCOdCeTWPOq/KTk0dJ8S/fYpYxqkP3j9M5H3a+Y1b5Va4rxLuo8wGZj7KKPxMdh/GvODcP7qP2jeRjnkbqx39Bt6U3u7CWLl+iiiqEFUOI3QrMNl0kHVDufNT7Xlm61frwikwBTcV7SOaaXDukUaKYnNkdmKrH0jNlJNzouwtpuBe0jYrmsB8mkX65T+lFx2LGIiIuyEKdzf3Tb4unmNfPasJxbi/eOzH2W+E725W6jxFO+P8alUGJ4ggIuHEgYHXUAWDDzI5GkHC8LBiJ1WeVUYi8aE5XfUi6ZhZhobgX8RXi9c5V6ioQ43Z6nRwVOLrTwKXVn5b014fwWVtvK5/hWlXgCFytsjgX091l+JRe410I5HwIJZJwsqNCNK5P8A51ZOzWx0VfaacbQXzMV2U7PK2HUuToziw8HIrSRYGNBZVFKuCRPh8Kkkxvh3GYsBZoc5Ju/xR6g5hqt9QRqGP/xfg4ormVWZUBZVuzbXOnL1tW/4FuW9kcFStUly2i/hoLuAbjTN6XtUPYhbYTp97J/7jUmxn/iGgdGjikYagiwLMDYjLYn4fraq3Zri2Jbv44ozpOx922XOb2LMbfSu+hCnR2juYyTcdz6ARWe4fhSmLZWI7qGM91fkszA5f3e7ZR+W1eDg+Lf+cxHdjogzH5mw+lIMVwGOMy4hzJMseJVZAxzFowqo5sLaq759OSWrqcm+DOKNhi+0eGitnmjBJsBmBJ9Bc0o4x25gUZI3JkfRfZawvz1Hy8aBKgVmwkMcaKNZigH/AKY3c35nSpOzPAAD9pmvJM+oZ9Sq8svT/CjVJuyGopbsmwGHmZAqgwRge81jK/U22S/jc0wwXBYojmC3c7uxLOfU/wAKvUh4l2icyGDBoJpxo5JtDDf+uYa3/It2PhvV2SIu2P6Q9rZVWJJAwzRTI41F/eykfI/SoR2QMwvjZ5Jyd0UmGEeARCCbdWY1T4x2UwkMSJBhoUeSVFBCjNocxObfYH50pN2ZUUrmtjmVr2INt7EG3nUPEO77p+9y93lObNqCOYI51TxnCMMqFmjjjA1zKAjDxDLYg36VR4Twx5QrTs7RKxaJJLFiN1aQge1YbX9b7ltvBKSycdl+BlT3jlu7Un7PG5uYkPU8yeV9hpWmooqkrCbuFFFFMQUUUUAcTQh1KsAQRYg8xVFMSYSElPsnRJCfkjn4uh/F57saXcZhMqGEAHvBZri4CH3tOZtoKmTsrlRV3YzcpXFYl5ZTbDxHLfk5GyjrzJ8DV/iPG8LJGYnj7xCLZSFA9Lm4I5EC45VKvCFwsKxhDLhl3UjO6H4hzcdRuOVxpTPh8MBUNCI8p2KgfrXLSouF+73frsb1quu1sLZeu5hG4vjRFFFAn2iaGS3eEHMEYNkEouN1CqWJsbZt9a94li+JzYYtmWIORGFGVWzM+QqLBmBBvzFaTOI+MW27/B382gl0/wB2U/Ko8c3/AMxhQX7v+ccW9kS5WWK55FhfTqorVxfczT8hfB/4Zho1SfESOAoFhe2gtoWLfoK64D2Sw0M8uGkTvCqiSIuSbxP7JW17XVgRe2zLW2FIuMjJjMHLyZpIG8pEzr/vxD51XhxW9iVJvYbYbBJGoWNFQDkoApXw4ZMdiV/rFSQegyN9bU7pHx1u6mgxGyqTHIeQR9ifAMB86qW24o77DXGYxYkLubKP8gAcyelZvgnDTO0zThggnYrC2gBYK13t72jCwO2tMOHocS4nf+bU/cqf/dbxPLoKuQHLPKPiVH+hQ/RF+dL81nwPGxnuB4R2UYVwe7w0rLmOudFc9yP7Fh6E9K14FZzg+MZMQqObriYmlXbSRG9tfVJEI/YatFLIFBJIAAuSeQG5NEFtcJ5sJOO8QdpEwuHNpZBmd/6qK9mf9sn2VHW55Ux4XwqPDxLHEuVV9SSdSzE6lidSTSzsphfYkxL37zEv3mu6x7Qp4AIAbdWNWsV2nw8ZsZAzfBGDK/8AZQEj1pprLBrhDWshi+0CPjSb3iwq2OXUvPJpkX9hRqeRaueK8TxGOXucEpjRjaWd7qVXmIwNSx28PC9wz7M9jocEgCe0+5dgL3O5AGgpNuWBpKOQg4fJiWWTEjKg1SHl4GTqfCnoFe0VaViG7hRRRTEFFFFABRRRQAVyEA9a6ooALUtxPBhmLxMYpDuVsVb9tDo3nofGmVFJq407GL4y08WKhxUsPeLBDMt4btnaTu8l1tdB7LAnUC96bcGwIfDHNIskkpzvIuwcm6hegT2QAdbLT6qk/ConbMVAb4lurf2lINTpHquSYHE95GG56gjowJDD0YEelKe175Yon+HFwH5zKn961TwcCMd+6nlXMxYhssgudzqL/WlnanhONmw+SN4GYSRuMyul+7kV9Tdre70od7YGrXyNJu0kK4gwe2XGXMQjFEL+4sjgWVm5A9R1FVu0kf2grhAbCT2pCPwxqf1LWt5VljgcbGrRS9wZcdjDIUVnJRFVC/t5dVCxKu2mYVouDvMks8k+HkzyP7JUoyhFFlAOYW+QvUt32GlbcvcFxmU/ZpP52JRbSwePZXX5WI5HzrriTFMRh5PwsWhf98Axk/vpl/fqtxPDzTlDHF3UkZukjstx8S5UzXVhoQSOXSpMbhMRNE0biFcw94NISCNVZRlGoIBGvKnfawubi/tHA0CQzAgph5w4NvaCvmiZD+W0vvcgNjarePikxLPh3sseQNIVubhibRkki4YK19NtD71TYjgss8JixEwKsuV+7jC5gfFi1j5WqZOz8VyWzSEkE52LXsLC4228KVnwO6IpJ4gct2nf4R7Q9QLIo869i4Yziz5Yo/6uLS/7bC1/IU0ihVRZQAOgAA+Qruq09ydXY4hhVVCqAANABoBXdFFWSFFFFABRRRQAUUUUAFFFFABRRRQAUUUUAFFFeGgD29LeN8fiwkfeStb4VGrMeijn+g51jv5M46srEYiB1J2OUAdLDurj6+tXuEdkcQH76cwviL3zyd5Nb9lR3YW3Lf0rNyfCL0rljLs5gZJJWxmIGWR1yRRn+iivex/OxsT5DyGjpLJw3GMf9bRR+TDj9WkauBwHEH3sfP6JAv8A/OmtuBPfke0UhPZub/7/ABPyh/5der2dlH/12J//AE/8und9gsu49ovSP+Q8Tyx8vrFhz/cFQv2axDaPj5yPyrFH9VW9F32Cy7k3avtZHgYlZgXd2ypGpALHmddlHXy61LwjjTySywyxiOWMIxCv3ilXzZSGyg3upBBFR8M7IYeFg4VpJB/SSMXa/XXQH0prDg0RnZVAZyCxA1YgWFzzsNB0pLVfcHbgmoooqyQooooAKKKKACiiigApe+LcORoADa1r6Wvc+gJ9T0phXOQXvYXrOpFytZ2Li0soXpi3Mlr6Zj02uRapY5mzG+awtyF9b79BpVruF3yj5Cuio6b1lGlNZkU5x4QtwuLcne+nILvbTp+teRY5yDc/hLDTxGn1piIVvewv1sL0d0Og2tty6eVJUZ2/MV4kexQhxrEG5F8vMc77aEfEo2ro4tsp1105C9rnoTpp8qsPKinWwPl4X/h+nhXDzRgWIFt/d02v0sdKizSs5/Ud0/0nWGlJzEm4tcDS+56DbSucXOwVcuhP00JrsTxg2FgTqdP1/wA9a8bHJexPO2x8v4Vo2tNnLf4kWd76SpJi3CKb2uTyHgBXf2l7Lrvc3tyuLbDpVlZIyQBl3NtBvex8tfnUhgW3urYeA9ahU5PdS+pTklmJVSdmA3vlubZQNyOYJ5VyMU5IAIOgvYX2y5iNdd7VKk0bWAAOmgyn6aV2JEIPs6AWPsnbTTbyos2vz/UL2/SVJcewtqNRfYHkvl18d/l7JjmDWuLZunLXx2218asCWM3NtvynrbpUgnXoRa2hUje9raeBpaW/1juv+pNRXCSA9fUEfrXk04UXY2+ddepJXuYWd7ElFQfbUsDffwPL0qSKUMLjb1H60KcXsmDi1lHdFFFUIKKKKACiiigAooooAKKKgxDm6gc79By8j+lTKWlXGlcnopZPinAWx5t0Oxt8I/zagYxzlAOpXwv+LXzGXy1rD8TG9rM18F2uWcRhCzXBtoOvK/jpvXEvD8xvcXt+gtvuf+1QnFvnGuljy6Ejr5c64kxrgrY39kE6eFzesZTpbtp+v38zRRnwy02CN7g8wd2GwtyNctw25vfnty3J+etWw5003G/ype+MYMRmsM/Qbag+nu/OrqRpRyiIubwTDAHNe4OoOx01vb5dat92Lk9f4UuTFMZLX0zHpte1q7WZ7i5I15gdGNvdHwjbrRCpTWEOUZPLOouHFTuCLcwddLa67V0vDwL2y6jW68/C3Llby9a8GMc7nl0F9j9flRFjHN7m3sX5ctL/AD/Ss4zo2Vk/X7lONTuTrw6wYA3v1ufxXHPbw87WvXQwW+2pU6Aj3STrqb71VXFvZrsdFG4A1uATXP257N7XLTQeHh50eJRXD9X8w01HyX0wa+1dV1N9B4AD+PzrjEYAEALYa3+n/aoPtTWbXW/K3VtBpqbAVJBMTGSWII1/Dfbnpp/2rTVTktNibTW9zz+TTlAzbE/W1vLap48GLWIF+Vr3Hkd6glldcozAlr7252AHLa99uXSuJMW9hrbfW2umXcajmb1N6UP0jtOXIxRbC2vrrXtLXxT3AvbS+1vxMOh5CuxOzAWaxyKd1A1B2up6Vsq8cJGfhsv0VxE11Bve4GvpXdbp33MgooopgFU1x/3gUoQCSATbW3hvbxq5SzuXMqsVClTq4OjLrpasK0pK2nv69bfE1ppO9y1PjApbQnKoJt1JsB6615BjM2bOuQpqbkHQje/leuImbu2dVuzm4G2my3/dAqvHgXdGVrqxYMzGzZvCwOgGmlYyqVLrTvl2ttzbfvj6+RajGzv6/YtYHErIpIWwDWF7eB9N6lxD5VuEzHYAePXoKqYXh1w4lswL3HLla+h+nhUj4Uop7sZrnVWYn2drKSdKcXU0Xkv9/KwpKGrZ+vid4bEKyElQuW4I0Nrb6jcVFNj8qhu7NsuYnQZR0udzblUUMDBMhGUO+i3vlQasL+NrfvVJxGJ29nIGW3sm+Uq2upqHOp4d1n4c/L7c8cVpjq8vjwdTcTyk2UlVALHQWvtpz0q4FB5DWlcuEkAdQA3eKoLXAsQLMSPrV3FIQgAubEbXva2taU5z95yX0839rdyZRjtp9emTmMdB8q9KjpVHAo+U8jf8QJ+Wo50Y6N7LrfXkp8LX38fnV+J7mrSTo961y73Y6D5UBB0FKWhbJs3O+4P4OQ06n0+fv2dio0OiNve/vabjf1/65+P/AIl+F/kNcg6UBB0FL+4bTcZAD+twLDn/AAFXIS2VL9Bmvvt+t62hPVlGco25JAgGwFelBa1haleJiYu1g3yP00oljfvNjbMOR521+RNZOva60+Rfh+Y0tXmQbWFvKsUmCnGKQsslu9zG6sbhpZSpJjbILB720tfUNoBTwHD8Qs8Z7twNb6S81axJvoRZR/jeu/w13OxdDGz/AORYv/PmfQSg6CgxjoPlWG7PQYgYmPOsoALAswl5JIQT+HUt6+ep2UyvlOoOmygg/PNWVRaOLnP1HT+DNR1XLNFL8ApB1DbW1v8AlHTwNXwainPWr4OeUdLPaKKK0ICiiigAooooAKKKKACiiigAooooAKKKKACiiigApZxLjYhbKVuct/eA5Mbc9bqB60zrPdox7a2OtgCL62Y2bTIdLc76dK4utqTpUtUHZnR08IznaSL0fHkZo1FruSNxdfhuPHT511LxgXsscj2fKxCtYW3NwNbdKoYU/fQjNmAucpvmX7sg39lfZJAtoN6qME7yXN3d+9b3lkJ36qbVwvq6qjlZtwuE/M6fAhfDx92P4+IZ1YojEqbFSMpvofxW5G9Ry8SdVLGBwACT7Uew3/FSvC/6ticnxaZMw/AuwOoqZjhbauTptnl1+tafiZyinqSdu6Sy1zF3wR4UYvF9+z7LzRen40iGPNpnGY7+yLXubDXXSj+VT3ioYmBY6aodPisDe1LOIMzrFlU3aEjuxcsqm2Zr89Fy2Nr3qbCwA4k5ZXOWMX9oXBDn2G028KPxNWU9Ke11bHKu8/1a+/YfgwUbvsx7UGOxXdxl7XtbTzIH8agfg6kk5pNTfSRxv61BjsEscL2LNmyizOW/ELWuG1ueldlSpVjCTsls97347WOeEYOSV+3H9kadowQ5ye6t/e39oL08b01hmDqGXY+BH0NZDDoPZBJCubEqLkixcAex1y1p+EzF4UZjckan1NcnQdVUqy0zfHl65XH979TRjBXiufX8FyiiivWOEKKKKACiiigAooooAKKKKACiiigAooooAKKKKACvAKKKAACvaKKACvAKKKAPaKKKAPLUAUUU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>
              <a:latin typeface="Arial" pitchFamily="34" charset="0"/>
            </a:endParaRPr>
          </a:p>
        </p:txBody>
      </p:sp>
      <p:sp>
        <p:nvSpPr>
          <p:cNvPr id="40965" name="AutoShape 4" descr="data:image/jpeg;base64,/9j/4AAQSkZJRgABAQAAAQABAAD/2wCEAAkGBhQSERQUEhQWFRUWGBkUFxgVGBkVGBscHxcYGB8cGBoeGyYfHRojGhccIS8gIycpLC4sFR8yNTAqNiYrLCkBCQoKDgwOGg8PGiwkHyUrLSksLSwpKSwsKSwvLTQpNCwsLCwpLCw1LCwsKSwsLSw0Ki0sLC0sKSksLCwsLCwsLP/AABEIAKAAoAMBIgACEQEDEQH/xAAbAAACAwEBAQAAAAAAAAAAAAAABgMEBQcCAf/EAEQQAAIBAwIDBQMIBgkEAwAAAAECAwAEERIhBTFBBhNRYXEigZEHFCMyQqGxwVJigtHh8BUWM1RykpOi8UNTg7IlNET/xAAaAQABBQEAAAAAAAAAAAAAAAACAAEDBAUG/8QALREAAgIBBAAEAwkBAAAAAAAAAQIAEQMEEiExE0FRYSJxkQUygbHB0eHw8aH/2gAMAwEAAhEDEQA/AO4aq+0k3Ngt1xWeOQyBUt4j9HI8e+o89JGdm617suHG14lFEk07xvDK5SWRpACGUDGfU1HvPp7Q9vv7xyLUFq57224pKJl74aLdHHdQqwMlzICCucfViDY5/AkjFLikkMyIOJQ3ZuEyrPDE4Qe0W0qRlWABxnHTnQnLRqEMfRnT819pR7DXEKxOIYrmOEASCS5PssMc0y2wxvsAOta47XWZ/wD0w/51/fRhhVmAVINTXpW7T9t47SSNcg/SBZgVYMEKn2kyAGw2M4J2zW3a8bglbTHNE7eCurH4A5pI7ZcabvmVJ7uEAiPR817yJ2/VY8yffyocjUtgwkW2ozRl+Uy3F0UDqYVjyXUM7M5IwqBQcgLnPr5b3O2HABd24li2mRe8ibGCRjVpOd8EdDyPvpD7NXcsGhDPdRsvtmGOzLnGrqxGSp8cY38q65Z3QkRXAYBhkB1KMPIqdwaBD4gIaGw8NgVnKLC67yNX8efr1qxVHhePpdP1e+k0+GNW2PKr1YDimInY4WL4wx9IUUUUMlhRRRSihRRRSihRRRSil/iK2n9IXbXkrxbxJGVeSPOI8tunPmuxr32eisxxOL5k/eDuJTIxZ3JOUAyW3p+u7GOVdMqK6+DgMPgaisOEQwf2MSR556FC59SBXR+Hz5TiPE48/wBIpdpuyAZon9uaWS6i1yEZKRhidKgDCINh95pi7Rcait4j3zFA4ZA2liucdSBtz61r4rxLCGBVgCDzBGQfUGj2VdQN11cXOwK6+GW4cZBjKEHkRll+GKsf1Fsf7rF8P41tQQKihUUKo2AUAAegHKpKQUUAYxY2SJl8O7MW0D64YERsEalG+D/xSV2ttJDdC3j+d3Hsi5ws6LoIcgEBozjBxjfrXSaXu0PZOG4kE0kksTKmgtHJ3fs5z7R8jQulihCRqNmJJ4c6zI9zFfoZnjgMhuYxnJwAdCg6RuceVNvazjItLZYISzTyL3UQJLPjGnWxO+3ievvpWuYLcyqlj85vJo2DgtK7QowOzMTsd/DA86jku47aVnuJDcXj8wmHK/qqBso6fkKqtk2A1LS495Fy9w/s4scSpqOQN8YxnrjyzUzcG8G+I/dWRJxm7k+okcK/r+2/7vuqPVef3of6a4rOKA9zVXUsooGaUvCnHIA+lVWUjY7HzqBOJXse5MU48MaG9x/5rS4fx+G4PdyKY5f0JNj+yetAcXpLCa09MJToq/dcLK7puPDr/GqFREVL6OrixCiiimhwooopRS9adub2LaWOOceKnu2/d91aUfyoR/8AUtrhfHAVh+Ipfoq4utyCZT/ZWFuuI0J8qFn171fWM/lU6/KTYn/rEeqP+6lCvVvZ62AAHmcDYVKNe/pIG+yEAvdGuT5S7EcpGbyVHP5VFF8pduzqCkyIx0966aUB6ZOc1BBbKgwoAx4AD41rQ9nVmjInXKsMaeXv8j4VPj1GXIaAmdk0+LGLJkXa7jU0Rto7YoJLiTQGcagBjOce8eNZHFuAxxx99xW8kmUHIjHsIT4Kg3Y/CrfCexEkVzG8k5lhgDdwrfXXVtgnlgDl7uVZXbG2S/vFhQbQD6aYZyM790vTPUnp7t53NAs30kCCyFX6yG17+6TTCvzGz6JGMSyDxJ6A+P41Oey6RD6BQB1HU/tHn6Vt21ssaKiDCqAoHgBXye6VPrHH4/Cs53Ldy+qBeosvEV5gj1GK80wDi8R6n3g1Dazxu7s2noFDY5Drv40EOYtQXdikgww3G4I2YHxB6VbuCC7aeWTio6UUotaT/Zu5s+eGH5VC7XKbtpmHXSND/DkTWpXpEJOAMnwFI89wldkNqZStLxZBlT5EHYg+BHQ1PVfifCJUPfxo2pRmQYwHUc/2gKlgmDqGU5BGRUDrt6mvp8/iij3PdFFFRyzCiiilFCtzhtroTJ5tufyFZVjDqcDpzPoKZbS31uF8efpUuNSTxKOsy7RX4mX+D8P1e23IfVHj51uYryiAAAchsK+mt/FjGNaE5XLkORrMwe2faH5pb5TeWQ93EP1j1Pko3+FItjb90oAJLblmzuzHcsT4k1B2o7SCXiZzlkiPcR45BicM3rq2/Z8qu1n6nJuavKXtOm1b85N89f8ATb41EzZ57+tfK8TzqilmOABkmq0sT3RWNwriTyTuHBVdAZVO2BkEH3g5q1xniYhTPNjso/EnyFPXNRrl+ivMUoZQw5EAj3jNeqaPCp7KcI4Y8h4elQUUoox23EUc4BwfA/lSlNafN7iSEbI300XkCfaUejfjVsGs7j05BilZiSj6Tk/ZbY/kaYixUkwvscNLlFFFVZvQoooAzsKUU0+DJ9Y+g/Om3gMGAz+Ow9B/H8KWY2EI0AamzlieWfACtjhXaFQNLAL4eFammxbGBaYWuV8qkoOP0mxe8VSL6x3qa2ulkXKmkW9uC7sxPMn4Vq9lZiJCv2cfz/PlV5cttUqZdAEw775EWu3MCHiEESKqhVM76QF1Mx5tjmfZG58TXmvnaKQHi1wT9mKNRn0X99UeN3vdQsw+sfZHqf3DNZ2bnIYsPCCRJxwPOIkGRuC3oOn76v8ACOGfProq29vAQX8HfovoOvp51lcftDZfNDpwfmpH/kJJbPmNYroXY7hHze0jQ/XYd4/+Jt9/QYHuokx/FGd/hiv2nt+74mG5CaEY8Mrtge5RX3shwpbu4lnkGYo8wxg8iSCGb3A/7vKtD5TOHM0Ec0YOuF+gydL7f+wFMHZ3hItraKIc1UFvNjux+P4Uez47ke/4KnP+FoYjJbv9aBynqucqfhV5mwCTyG9WO3lj3M8d2o9hsQzY/wBrfl+yPGsm+Vp3jtofry/WI+ynVj5Y/neoGSmqTq9rcmseIJMupDy2IOxHqKs1B2r4ELGWKeEEQkLFIPAgYDH1Az6g+NTA55UzrtNR1bcLn2sXtHY94YMHBL93nnjVjf7q2qw+J3zfOYYsDAkiceJOqhXuEZsFMbHcjY+7aipr0Ykf1NQ1TnRKbAMKktpdLqx6EH76jopwaNxEWKmteL7ZPQnIPQg+FQ1Y4O/sEHBweR36VvTdm1YArtkA7bfwrWxN4osTLfOuE7HizTb2d4aUXUwwTvVLhvZ8iX2+Q3G340zAVaxY65Mztdqgw2J+MSu1/wAnYu5mmWQqxjI04zqcfVJOeXQ+gpGtW+dT2UR6v9Ip6FTgg/5T8a7ca5hPwZbfj0Wk7Sh5sYxgsr5A8sgn31HnxiwwlPDkNFT6Rp4xwu3vR3TsC0Tqx0ka0OxwR0DDbfxrXrD4/wBm0mYSq5gnXZZkwD/hYfaHkau8HNxoIuRHrBwGjJw4/S0keyfKgjy/RRRTxpXvrFJo2jkGpHGCP3eY5j0pb4Rwi34WryTzqWf2Q77NoHJVHMnxx5eFNlLkfALW3k765kEkrt7Mlww23yFQHYY8qYjzj35S7b3MV/A4KSd03s/SIU1DmGTPTwPiKVbHsDcFjFLMUgjJCNH/AGkg5j/CBy/DxroFBpioPccMR1OZtYta3L2zOXXSJYmbmVJwQfMEVY4DDqu536IiRe85f8B99QdpuNxSXbTIwaOCLu9Q5M5YnSp6+oph4JwloLSPvBiWZmnk8i2ML7lwPjVdl+8RLSN90HzmTf8A9o/rUFSXTZdj5mo6zz3OkThRCiiimhS/weTDEeI/D/mn7hsmqJT5Y+G1c1hl0sGHQ5p77P3QKlf2h6GtDQvT1MP7VxcbhNmsu/40Iri2hOMzmQemldX47UdoO0UVnF3kxOCdKgDJZvAdPjtSpxHh9xMh4gyBJYikkEWsYWNSWfUw9nVICfTC71qu1cCYKrfJj8KSPlHtTE1vfIDqgcK+P+237icft0y8A7QxXcQkhJI6gjBU+B8/SvV1xO2JMUkkRLAqUZ1yRyIK5pMAyxISjXEjjca30KqZGCag6suGzsRuD5H3Gm7hr/RqMk6QFydycADJPiaVuKdkZrMl7Md9BzMBPtp490eo8jv61qdmeOwyqQr6XBAMb+xIMDqp3+FViKPM0sj4nTcvc2bm7SMAuwUMwQZ6sxwB6k17MyhguRqIJC5GSBzIHPAqnxvg63MLROSucEMuzKwOQw8wao8B7PvFI81xL38xHdq+MBYx0A6Enc0MrTdpW7YcJhudAk1ZjzgqcbHGV5cthvTTSN2i7QQwk6nDNv7KkE8+vQe+n4rmT6dVLW01j2iESlpDhFH4cgPPoKQ72/7/ALye5lkVJGJSIOcaBsBp/Pl8av2PALriqGVWijiVsKrEtkjmSAD9+Oewpq4B8mEMREly3ziTnhhiMfs9fft5U2x8nXUfLlxK3wzD7EdmGupEuJY9FvGcwx42c/pHxA8ep8s04do7jDf4V+8/yK38ADwA+6kXtDe6if1jn3dP58qDUgYsW0ecWiBz5rMxaKKKyJ1MKKKKUUK2ez/EtDAeG48x1FY1fVbByOdErFTYkWXEMqFTOmyRJNHhlDow3DDII8xXP+JcHeK4ThqMfml0wkG5yiqS0kan9EkL6ZrX4J2vhT2JpUQ/rMBg+PoatXnFLGS4gnN3EGh16QJEwdYAOeu2K3VyLlQN5zksmJsDlTKnba5jgjtrbWbeCRyrmP2cIq50gjkGYgE+GazJf6Ljj0Rxwysw0qkYEsjnkMHc58yRW12mS0v4QguoQ6sHjbWjYYeK6twRsRWbZdg5XyHu0CnZvmsMcTMOoLjcA+FQZ8LZHtevnGRgq8zF7J/PJ4CsV/3ckJMYhYK+wPNjucZyAcEbVLf9nuI3G1zFaynkJD7Lj0ZMN7iDTdJ8ntn3aosZQp9WRGKyDPXWNz76h/qMeRvrzTyx3ig/5tOam8J6qLxVu/0iRdWF3ZzQW6Xrl5AWIGoqgHL6xOc4PQcq1P8A5L++J/pjP/rWdwvhif0hcPFnu4T3almLlnxpJLHcnZj8KZ6t6bTK6W3r6yjqtU6PtX09BMCTgNxL/wDYvZGXqFyo9+4H3VncHt4ba1uL3QCSxgtFf2t8EFyDseu/TSfGmHj82i2mYcwh+/b86j4j2SuJbThwtghESa2DEKA7BGDEdev8mg1GJEICD39faSaXM+QEufb095F2a4e1tardWU3fNjNxF9hwNyqjmsiDkevwrovCuJpcQpLGco6hh+4+YO3urn/Y+2aC+kiEgm1RlrkxriJJNXshTy1YyD68tqu/J/xqNIrqMMCI53MYz9hjtj9XINV8bhOD1LToX67jRx/iAjQjPPn6fx5UgzzF2LHrVzi3EzK5Ods/H+HhVCsnUZvFe/KdJodL4Cc9mFFFFV5fhRRRSihVK6uXZxDANUrfBR+kx6V6v7srpRADI50oCcDPifIUz9n+CLbocHXI+8knMsfL9UdBVrT4PENnqZmu1fhDYvf5SLg3ZqOCLEgWVyS7u6g743wSMhRiqsvHeGgkEwH0jBHxC4rc4jY97E8epk1jSSvMDrzHXlSzF2OnjAWOWFlHLvIfaHvGc1pkEcKJgAg8sZoWttw+5/s0t3PgFAb4bGvsnYm1JyiNGfGJ2T86r8G7LSx3AnmeNiqlQEjK4z15Dfn8al7U8TcaLaHaabYn9BORb8cehpcVbCLm6UzK7OcUlj4hCqzzSWzyyQoJHLasLgn01Hb0rrLHbbc1zBbBY7rhqIMKkpUf5M/EneuoVLhujIs1WJyS1lmsUK3NrKuuRmLppdSzHYDB59AM5OKsf1xgzgiUHwMbZ+FM/wApJxaxtq06biBix2C+3zPpUXD7uOfiuuKRZFjtiCVOoAtLsMjrgZo1z5MZCA8fKRNp8eQF2HPz/wBixxDj8csEqIkzZjYbQvgbcycbAeNbc11JcW/DY0maFLhDG5QKWLLFsMn7J0sDjxFOV9eRqpEjgAgg5O++3KkLsnZ/OuHmAS91LaTkpIBkrgkg4JGxBYc6HJkLtRPNeUkxYhjSwDV+f+T3D2avIrX5u8tvbW6atc0ZOtxk884Ck9TnPSlu3tVijspY1KLcRtFJnO8itnVk8ww5f4a2Lu5sYXBmml4ncDkpOqMH0+oP91QcT4hPeFO/0xxowdIo+YI2BZz5HkMCqWc4wpB/eaOkTK2QMo8/kJ6ooorJnTwooopRQAzsOZ2r1oOSMcuflvjf37V9hbDKTyBB+BBrS/pUe0dRBOrfHTvFdRy8AfjRqoPZkWR2U/CLi/3Km8hV1DApIulgCMgZ5Gtduylu24i0890LJyGTyPhU13xBFkhYvkO0ihdGcs7tpYn7OnHrt51rC4A5bkeXMlsn7gB7608CjZU5zVsxyk1UXW7Kx/ZknX0lb868/wBVl/79x/qmmprqPoNs6eX2Tuffk/cK+NdoSNtj9bbwwFx8N/Wp9glXe0Wl7MR9Xnb1mf8AIiq3Zy0RZrrGdSyaAWJYhcZABO/P8BTW9wpYEDbqMfpZ1Y9OlU7e6jW4nCKysyK7uy4QEDQoBPM6ck+ZNNtEfcTxMbtDq7y1KZ1CViMcx9GT+Aq7F2guN8SMcDJ5HAqxxTikbNF3ZwELZOk5AMTpt5aiD9+3WA8RUBirfZwi6QNGyjGfUefjzqlmYbrVvpNfSYyEp8f1H8SKfjszghpMqdiCFIPqCKqQ3BQER4QHmEATPrpAzVsXKd4zZxqBAOn6pwvtY8zq5eNS/PE2yxxklhoA1nUDq8Byx4/E1X5Pbf8Af5l7aq1WMfT+JReB9QUg6jyHU74/GsefggZnPeOquQXRThSR4/x8TTVDxNfYLMTgLldPJg+osD6Z+NfIbtCVHP6gVdIGghSCcnY5O/PenCgH4WguSwp0uvn/AH+9zDs7BY1PdqABzPXnjc+tS5rXmuQjLkgnC6zpyNlbmAeeWHn7Oa+i+iy25Oc5BGx+j0jGwJ9r9LwzuaY4wTy0MZSB8K8e3+THzUkduzDKqSB1Hpn8N60RxBCdzgAgp7I2+jK9Bn62PPrRJdRks6thsALlWwDoCsw/WPLJ9aYIvrCOV+tv5mZ6WzHGFPtZK+eOeK+TQshwwIPgfOrC3KsIQ+SFJ1dfZyCAPcMVWllLEseZOTQEKBxJFLk8/wB5/af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>
              <a:latin typeface="Arial" pitchFamily="34" charset="0"/>
            </a:endParaRPr>
          </a:p>
        </p:txBody>
      </p:sp>
      <p:pic>
        <p:nvPicPr>
          <p:cNvPr id="40966" name="Picture 6" descr="http://pic.pimg.tw/sana217/12048883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36562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/>
          <a:lstStyle/>
          <a:p>
            <a:pPr algn="ctr">
              <a:defRPr/>
            </a:pPr>
            <a:r>
              <a:rPr lang="zh-TW" altLang="en-US" sz="6000" dirty="0">
                <a:solidFill>
                  <a:srgbClr val="0000FF"/>
                </a:solidFill>
                <a:latin typeface="+mn-ea"/>
                <a:ea typeface="+mn-ea"/>
              </a:rPr>
              <a:t>用智化苦  轉危為機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ctr"/>
            <a:r>
              <a:rPr lang="zh-TW" altLang="en-US" sz="3200" smtClean="0">
                <a:solidFill>
                  <a:srgbClr val="00823B"/>
                </a:solidFill>
                <a:latin typeface="新細明體" pitchFamily="18" charset="-120"/>
              </a:rPr>
              <a:t>面對悲痛</a:t>
            </a:r>
          </a:p>
          <a:p>
            <a:pPr marR="0" algn="ctr"/>
            <a:r>
              <a:rPr lang="zh-TW" altLang="en-US" sz="3200" smtClean="0">
                <a:solidFill>
                  <a:srgbClr val="00823B"/>
                </a:solidFill>
                <a:latin typeface="新細明體" pitchFamily="18" charset="-120"/>
              </a:rPr>
              <a:t>接受現實</a:t>
            </a:r>
          </a:p>
          <a:p>
            <a:pPr marR="0" algn="ctr"/>
            <a:r>
              <a:rPr lang="zh-TW" altLang="en-US" sz="3200" smtClean="0">
                <a:solidFill>
                  <a:srgbClr val="00823B"/>
                </a:solidFill>
                <a:latin typeface="新細明體" pitchFamily="18" charset="-120"/>
              </a:rPr>
              <a:t>從另一角度透視痛苦</a:t>
            </a:r>
            <a:r>
              <a:rPr lang="en-US" altLang="zh-TW" sz="3200" smtClean="0">
                <a:solidFill>
                  <a:srgbClr val="00823B"/>
                </a:solidFill>
                <a:latin typeface="新細明體" pitchFamily="18" charset="-120"/>
              </a:rPr>
              <a:t>…</a:t>
            </a:r>
            <a:r>
              <a:rPr lang="zh-TW" altLang="en-US" sz="3200" smtClean="0">
                <a:solidFill>
                  <a:srgbClr val="00823B"/>
                </a:solidFill>
                <a:latin typeface="新細明體" pitchFamily="18" charset="-120"/>
              </a:rPr>
              <a:t>消失、得著</a:t>
            </a:r>
            <a:endParaRPr lang="en-US" altLang="zh-TW" sz="3200" smtClean="0">
              <a:solidFill>
                <a:srgbClr val="00823B"/>
              </a:solidFill>
              <a:latin typeface="新細明體" pitchFamily="18" charset="-120"/>
            </a:endParaRPr>
          </a:p>
          <a:p>
            <a:pPr marR="0" algn="ctr"/>
            <a:r>
              <a:rPr lang="zh-TW" altLang="en-US" sz="3200" smtClean="0">
                <a:solidFill>
                  <a:srgbClr val="00823B"/>
                </a:solidFill>
                <a:latin typeface="新細明體" pitchFamily="18" charset="-120"/>
              </a:rPr>
              <a:t>不要想著自己失去甚麼，多想自己擁有甚麼</a:t>
            </a:r>
            <a:endParaRPr lang="en-US" altLang="zh-TW" sz="3200" smtClean="0">
              <a:solidFill>
                <a:srgbClr val="00823B"/>
              </a:solidFill>
              <a:latin typeface="新細明體" pitchFamily="18" charset="-120"/>
            </a:endParaRPr>
          </a:p>
          <a:p>
            <a:pPr marR="0" algn="ctr"/>
            <a:r>
              <a:rPr lang="zh-TW" altLang="en-US" sz="3200" smtClean="0">
                <a:solidFill>
                  <a:srgbClr val="00823B"/>
                </a:solidFill>
                <a:latin typeface="新細明體" pitchFamily="18" charset="-120"/>
              </a:rPr>
              <a:t>放下</a:t>
            </a:r>
            <a:r>
              <a:rPr lang="zh-CN" altLang="en-US" sz="3200" smtClean="0">
                <a:solidFill>
                  <a:srgbClr val="00823B"/>
                </a:solidFill>
                <a:latin typeface="SimSun" pitchFamily="2" charset="-122"/>
              </a:rPr>
              <a:t>過去，活在當下</a:t>
            </a:r>
            <a:endParaRPr lang="en-US" altLang="zh-TW" sz="3200" smtClean="0">
              <a:solidFill>
                <a:srgbClr val="00823B"/>
              </a:solidFill>
              <a:latin typeface="新細明體" pitchFamily="18" charset="-120"/>
            </a:endParaRPr>
          </a:p>
          <a:p>
            <a:pPr marR="0" algn="ctr"/>
            <a:r>
              <a:rPr lang="zh-TW" altLang="en-US" sz="3600" smtClean="0">
                <a:solidFill>
                  <a:srgbClr val="684F00"/>
                </a:solidFill>
                <a:latin typeface="新細明體" pitchFamily="18" charset="-120"/>
              </a:rPr>
              <a:t>希望在明天</a:t>
            </a:r>
            <a:endParaRPr lang="en-US" altLang="zh-TW" sz="3600" smtClean="0">
              <a:solidFill>
                <a:srgbClr val="684F00"/>
              </a:solidFill>
              <a:latin typeface="新細明體" pitchFamily="18" charset="-120"/>
            </a:endParaRPr>
          </a:p>
          <a:p>
            <a:pPr marR="0"/>
            <a:endParaRPr lang="en-US" altLang="zh-TW" sz="3600" smtClean="0">
              <a:solidFill>
                <a:srgbClr val="800000"/>
              </a:solidFill>
            </a:endParaRPr>
          </a:p>
          <a:p>
            <a:pPr marR="0"/>
            <a:endParaRPr lang="zh-TW" altLang="en-US" sz="2000" smtClean="0"/>
          </a:p>
          <a:p>
            <a:pPr marR="0"/>
            <a:endParaRPr lang="zh-TW" altLang="en-US" smtClean="0"/>
          </a:p>
          <a:p>
            <a:pPr marR="0"/>
            <a:endParaRPr lang="en-US" altLang="zh-TW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TW" sz="6000" dirty="0" smtClean="0">
                <a:solidFill>
                  <a:srgbClr val="0000FF"/>
                </a:solidFill>
                <a:latin typeface="+mn-ea"/>
                <a:ea typeface="+mn-ea"/>
              </a:rPr>
              <a:t/>
            </a:r>
            <a:br>
              <a:rPr lang="en-US" altLang="zh-TW" sz="6000" dirty="0" smtClean="0">
                <a:solidFill>
                  <a:srgbClr val="0000FF"/>
                </a:solidFill>
                <a:latin typeface="+mn-ea"/>
                <a:ea typeface="+mn-ea"/>
              </a:rPr>
            </a:br>
            <a:r>
              <a:rPr lang="en-US" altLang="zh-TW" sz="6000" dirty="0">
                <a:solidFill>
                  <a:srgbClr val="0000FF"/>
                </a:solidFill>
                <a:latin typeface="+mn-ea"/>
                <a:ea typeface="+mn-ea"/>
              </a:rPr>
              <a:t/>
            </a:r>
            <a:br>
              <a:rPr lang="en-US" altLang="zh-TW" sz="6000" dirty="0">
                <a:solidFill>
                  <a:srgbClr val="0000FF"/>
                </a:solidFill>
                <a:latin typeface="+mn-ea"/>
                <a:ea typeface="+mn-ea"/>
              </a:rPr>
            </a:br>
            <a:r>
              <a:rPr lang="zh-TW" altLang="en-US" sz="6700" b="0" dirty="0">
                <a:solidFill>
                  <a:srgbClr val="0000FF"/>
                </a:solidFill>
                <a:effectLst/>
                <a:latin typeface="+mn-ea"/>
                <a:ea typeface="+mn-ea"/>
              </a:rPr>
              <a:t>微笑行動</a:t>
            </a:r>
            <a:r>
              <a:rPr lang="en-US" altLang="zh-TW" sz="6000" dirty="0">
                <a:solidFill>
                  <a:srgbClr val="00823B"/>
                </a:solidFill>
                <a:latin typeface="+mn-ea"/>
              </a:rPr>
              <a:t/>
            </a:r>
            <a:br>
              <a:rPr lang="en-US" altLang="zh-TW" sz="6000" dirty="0">
                <a:solidFill>
                  <a:srgbClr val="00823B"/>
                </a:solidFill>
                <a:latin typeface="+mn-ea"/>
              </a:rPr>
            </a:br>
            <a:endParaRPr lang="zh-TW" altLang="en-US" sz="6000" dirty="0" smtClean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ctr" eaLnBrk="1" hangingPunct="1"/>
            <a:r>
              <a:rPr lang="zh-TW" altLang="en-US" sz="4800" smtClean="0">
                <a:solidFill>
                  <a:srgbClr val="00823B"/>
                </a:solidFill>
                <a:latin typeface="新細明體" pitchFamily="18" charset="-120"/>
              </a:rPr>
              <a:t>放鬆　微笑</a:t>
            </a:r>
            <a:endParaRPr lang="en-US" altLang="zh-TW" sz="4800" smtClean="0">
              <a:solidFill>
                <a:srgbClr val="00823B"/>
              </a:solidFill>
              <a:latin typeface="新細明體" pitchFamily="18" charset="-120"/>
            </a:endParaRPr>
          </a:p>
          <a:p>
            <a:pPr marR="0" algn="ctr" eaLnBrk="1" hangingPunct="1"/>
            <a:r>
              <a:rPr lang="zh-TW" altLang="en-US" sz="4800" smtClean="0">
                <a:solidFill>
                  <a:srgbClr val="00823B"/>
                </a:solidFill>
                <a:latin typeface="新細明體" pitchFamily="18" charset="-120"/>
              </a:rPr>
              <a:t>佛陀的微笑</a:t>
            </a:r>
            <a:endParaRPr lang="en-US" altLang="zh-TW" sz="4800" smtClean="0">
              <a:solidFill>
                <a:srgbClr val="00823B"/>
              </a:solidFill>
              <a:latin typeface="新細明體" pitchFamily="18" charset="-120"/>
            </a:endParaRPr>
          </a:p>
          <a:p>
            <a:pPr marR="0" algn="ctr" eaLnBrk="1" hangingPunct="1"/>
            <a:r>
              <a:rPr lang="zh-TW" altLang="en-US" sz="3200" smtClean="0">
                <a:solidFill>
                  <a:srgbClr val="684F00"/>
                </a:solidFill>
              </a:rPr>
              <a:t>吾有正法眼藏，涅槃妙心，付曯摩訶迦葉</a:t>
            </a:r>
          </a:p>
        </p:txBody>
      </p:sp>
      <p:pic>
        <p:nvPicPr>
          <p:cNvPr id="43012" name="Picture 5" descr="https://encrypted-tbn0.google.com/images?q=tbn:ANd9GcQCUFqR1xpYgm-3Mf1SIrv3ytZIFjfnExq_LPwuguq0efwdtSJ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10001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6" descr="https://encrypted-tbn0.google.com/images?q=tbn:ANd9GcQkojrtgMvgMG0ow4oWOZqObGMpAYye32EUVMIO1SMT0l00bnsb4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 descr="http://hpcth.com/img/sora/06/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25538"/>
            <a:ext cx="7392987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000" b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放下　無求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algn="ctr" eaLnBrk="1" hangingPunct="1"/>
            <a:r>
              <a:rPr lang="zh-TW" altLang="en-US" sz="4800" smtClean="0">
                <a:solidFill>
                  <a:srgbClr val="FF0000"/>
                </a:solidFill>
              </a:rPr>
              <a:t>對名利無求</a:t>
            </a:r>
            <a:endParaRPr lang="en-US" altLang="zh-TW" sz="4800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zh-TW" altLang="en-US" sz="4800" smtClean="0">
                <a:solidFill>
                  <a:srgbClr val="FF0000"/>
                </a:solidFill>
              </a:rPr>
              <a:t>對眾生無求</a:t>
            </a:r>
            <a:endParaRPr lang="en-US" altLang="zh-TW" sz="4800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zh-TW" altLang="en-US" sz="4800" smtClean="0">
                <a:solidFill>
                  <a:srgbClr val="FF0000"/>
                </a:solidFill>
              </a:rPr>
              <a:t>對健康無求</a:t>
            </a:r>
            <a:endParaRPr lang="en-US" altLang="zh-TW" sz="4800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zh-TW" altLang="en-US" sz="4800" smtClean="0">
                <a:solidFill>
                  <a:srgbClr val="FF0000"/>
                </a:solidFill>
              </a:rPr>
              <a:t>對解脫無求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6000" b="0">
                <a:solidFill>
                  <a:srgbClr val="FF0000"/>
                </a:solidFill>
                <a:effectLst/>
                <a:latin typeface="+mn-ea"/>
                <a:ea typeface="+mn-ea"/>
              </a:rPr>
              <a:t>禪修</a:t>
            </a:r>
            <a:endParaRPr altLang="zh-TW" sz="6000" b="0">
              <a:solidFill>
                <a:srgbClr val="FF0000"/>
              </a:solidFill>
              <a:effectLst/>
              <a:latin typeface="+mn-ea"/>
              <a:ea typeface="+mn-ea"/>
            </a:endParaRPr>
          </a:p>
        </p:txBody>
      </p:sp>
      <p:sp>
        <p:nvSpPr>
          <p:cNvPr id="45059" name="內容版面配置區 5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3387725"/>
          </a:xfrm>
        </p:spPr>
        <p:txBody>
          <a:bodyPr/>
          <a:lstStyle/>
          <a:p>
            <a:pPr algn="ctr" eaLnBrk="1" hangingPunct="1"/>
            <a:r>
              <a:rPr lang="zh-TW" altLang="en-US" sz="3600" smtClean="0">
                <a:solidFill>
                  <a:srgbClr val="0000FF"/>
                </a:solidFill>
                <a:latin typeface="新細明體" pitchFamily="18" charset="-120"/>
              </a:rPr>
              <a:t>食禪</a:t>
            </a:r>
            <a:endParaRPr lang="en-US" altLang="zh-TW" sz="3600" smtClean="0">
              <a:solidFill>
                <a:srgbClr val="0000FF"/>
              </a:solidFill>
              <a:latin typeface="新細明體" pitchFamily="18" charset="-120"/>
            </a:endParaRPr>
          </a:p>
          <a:p>
            <a:pPr algn="ctr" eaLnBrk="1" hangingPunct="1"/>
            <a:r>
              <a:rPr lang="zh-TW" altLang="en-US" sz="3600" smtClean="0">
                <a:solidFill>
                  <a:srgbClr val="0000FF"/>
                </a:solidFill>
                <a:latin typeface="新細明體" pitchFamily="18" charset="-120"/>
              </a:rPr>
              <a:t>行禪</a:t>
            </a:r>
            <a:endParaRPr lang="en-US" altLang="zh-TW" sz="3600" smtClean="0">
              <a:solidFill>
                <a:srgbClr val="0000FF"/>
              </a:solidFill>
              <a:latin typeface="新細明體" pitchFamily="18" charset="-120"/>
            </a:endParaRPr>
          </a:p>
          <a:p>
            <a:pPr algn="ctr" eaLnBrk="1" hangingPunct="1"/>
            <a:r>
              <a:rPr lang="zh-TW" altLang="en-US" sz="3600" smtClean="0">
                <a:solidFill>
                  <a:srgbClr val="0000FF"/>
                </a:solidFill>
                <a:latin typeface="新細明體" pitchFamily="18" charset="-120"/>
              </a:rPr>
              <a:t>動禪</a:t>
            </a:r>
            <a:endParaRPr lang="en-US" altLang="zh-TW" sz="3600" smtClean="0">
              <a:solidFill>
                <a:srgbClr val="0000FF"/>
              </a:solidFill>
              <a:latin typeface="新細明體" pitchFamily="18" charset="-120"/>
            </a:endParaRPr>
          </a:p>
          <a:p>
            <a:pPr algn="ctr" eaLnBrk="1" hangingPunct="1"/>
            <a:r>
              <a:rPr lang="zh-TW" altLang="en-US" sz="3600" smtClean="0">
                <a:solidFill>
                  <a:srgbClr val="0000FF"/>
                </a:solidFill>
                <a:latin typeface="新細明體" pitchFamily="18" charset="-120"/>
              </a:rPr>
              <a:t>睡禪</a:t>
            </a:r>
            <a:endParaRPr lang="en-US" altLang="zh-TW" sz="3600" smtClean="0">
              <a:solidFill>
                <a:srgbClr val="0000FF"/>
              </a:solidFill>
              <a:latin typeface="新細明體" pitchFamily="18" charset="-120"/>
            </a:endParaRPr>
          </a:p>
          <a:p>
            <a:pPr algn="ctr" eaLnBrk="1" hangingPunct="1"/>
            <a:r>
              <a:rPr lang="zh-TW" altLang="en-US" sz="3600" smtClean="0">
                <a:solidFill>
                  <a:srgbClr val="0000FF"/>
                </a:solidFill>
                <a:latin typeface="新細明體" pitchFamily="18" charset="-120"/>
              </a:rPr>
              <a:t>放下禪</a:t>
            </a:r>
            <a:endParaRPr lang="en-US" altLang="zh-TW" sz="3600" smtClean="0">
              <a:solidFill>
                <a:srgbClr val="0000FF"/>
              </a:solidFill>
              <a:latin typeface="新細明體" pitchFamily="18" charset="-120"/>
            </a:endParaRPr>
          </a:p>
          <a:p>
            <a:pPr algn="ctr" eaLnBrk="1" hangingPunct="1"/>
            <a:r>
              <a:rPr lang="zh-TW" altLang="en-US" sz="3600" smtClean="0">
                <a:solidFill>
                  <a:srgbClr val="0000FF"/>
                </a:solidFill>
                <a:latin typeface="新細明體" pitchFamily="18" charset="-120"/>
              </a:rPr>
              <a:t>坐禪</a:t>
            </a:r>
          </a:p>
          <a:p>
            <a:pPr eaLnBrk="1" hangingPunct="1"/>
            <a:endParaRPr lang="zh-TW" altLang="en-US" smtClean="0"/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A7BDA382-EADF-4381-8380-AB2758A53094}" type="slidenum">
              <a:rPr kumimoji="0" lang="zh-TW" altLang="en-US" sz="1200">
                <a:solidFill>
                  <a:schemeClr val="tx2">
                    <a:shade val="90000"/>
                  </a:schemeClr>
                </a:solidFill>
              </a:rPr>
              <a:pPr algn="r">
                <a:defRPr/>
              </a:pPr>
              <a:t>36</a:t>
            </a:fld>
            <a:endParaRPr kumimoji="0" lang="en-US" altLang="zh-TW" sz="120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45061" name="Picture 6" descr="https://encrypted-tbn0.google.com/images?q=tbn:ANd9GcTG1JMcp1u1yeoSQS8alg-lVccieNLlCe8V6eidh4aXLD1kdl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196975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 lIns="92075" tIns="46038" rIns="92075" bIns="46038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食禪</a:t>
            </a:r>
            <a:r>
              <a:rPr lang="en-US" altLang="zh-TW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/>
            </a:r>
            <a:br>
              <a:rPr lang="en-US" altLang="zh-TW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</a:br>
            <a:r>
              <a:rPr lang="en-US" altLang="zh-TW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(</a:t>
            </a:r>
            <a:r>
              <a:rPr lang="zh-TW" altLang="en-US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專注覺察咀嚼訓練</a:t>
            </a:r>
            <a:r>
              <a:rPr lang="en-US" altLang="zh-TW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)</a:t>
            </a:r>
            <a:endParaRPr lang="zh-TW" altLang="en-US" sz="6000" b="0" dirty="0" smtClean="0">
              <a:solidFill>
                <a:srgbClr val="0000FF"/>
              </a:solidFill>
              <a:effectLst/>
              <a:latin typeface="+mn-ea"/>
              <a:ea typeface="+mn-ea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 lIns="92075" tIns="46038" rIns="92075" bIns="46038"/>
          <a:lstStyle/>
          <a:p>
            <a:pPr marR="0" algn="ctr" eaLnBrk="1" hangingPunct="1">
              <a:buFont typeface="Wingdings" pitchFamily="2" charset="2"/>
              <a:buNone/>
            </a:pPr>
            <a:r>
              <a:rPr lang="zh-TW" altLang="en-US" sz="3600" smtClean="0">
                <a:solidFill>
                  <a:srgbClr val="00823B"/>
                </a:solidFill>
              </a:rPr>
              <a:t>慢慢咀嚼，覺察舌頭與口腔的活動，感受食物的味道</a:t>
            </a:r>
          </a:p>
        </p:txBody>
      </p:sp>
      <p:sp>
        <p:nvSpPr>
          <p:cNvPr id="46084" name="投影片編號版面配置區 1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1A9FB8B-19D0-4FEC-AE76-CD083DEDD6C9}" type="slidenum">
              <a:rPr kumimoji="0" lang="zh-TW" altLang="en-US" sz="1200">
                <a:latin typeface="Arial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kumimoji="0" lang="en-US" altLang="zh-TW" sz="1200">
              <a:latin typeface="Arial" pitchFamily="34" charset="0"/>
            </a:endParaRPr>
          </a:p>
        </p:txBody>
      </p:sp>
      <p:pic>
        <p:nvPicPr>
          <p:cNvPr id="46085" name="Picture 4" descr="fayinqigua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8" y="1052513"/>
            <a:ext cx="10477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877" y="1286573"/>
            <a:ext cx="7772400" cy="1362457"/>
          </a:xfrm>
          <a:extLst/>
        </p:spPr>
        <p:txBody>
          <a:bodyPr lIns="92075" tIns="46038" rIns="92075" bIns="46038"/>
          <a:lstStyle/>
          <a:p>
            <a:pPr algn="ctr" eaLnBrk="1" hangingPunct="1">
              <a:defRPr/>
            </a:pPr>
            <a:r>
              <a:rPr lang="zh-TW" altLang="en-US" sz="6000" b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行禪</a:t>
            </a:r>
            <a:r>
              <a:rPr altLang="zh-TW" sz="6000" b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/>
            </a:r>
            <a:br>
              <a:rPr altLang="zh-TW" sz="6000" b="0" smtClean="0">
                <a:solidFill>
                  <a:srgbClr val="0000FF"/>
                </a:solidFill>
                <a:effectLst/>
                <a:latin typeface="+mn-ea"/>
                <a:ea typeface="+mn-ea"/>
              </a:rPr>
            </a:br>
            <a:r>
              <a:rPr altLang="zh-TW" sz="6000" b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(</a:t>
            </a:r>
            <a:r>
              <a:rPr lang="zh-TW" altLang="en-US" sz="6000" b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專注覺察漫步訓練</a:t>
            </a:r>
            <a:r>
              <a:rPr altLang="zh-TW" sz="6000" b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)</a:t>
            </a:r>
            <a:endParaRPr lang="zh-TW" altLang="en-US" sz="6000" b="0" smtClean="0">
              <a:solidFill>
                <a:srgbClr val="0000FF"/>
              </a:solidFill>
              <a:effectLst/>
              <a:latin typeface="+mn-ea"/>
              <a:ea typeface="+mn-ea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 lIns="92075" tIns="46038" rIns="92075" bIns="46038"/>
          <a:lstStyle/>
          <a:p>
            <a:pPr algn="ctr" eaLnBrk="1" hangingPunct="1">
              <a:buFont typeface="Wingdings" pitchFamily="2" charset="2"/>
              <a:buNone/>
            </a:pPr>
            <a:r>
              <a:rPr lang="zh-TW" altLang="en-US" sz="5400" smtClean="0">
                <a:solidFill>
                  <a:srgbClr val="FF0000"/>
                </a:solidFill>
              </a:rPr>
              <a:t>從步行開始</a:t>
            </a:r>
          </a:p>
        </p:txBody>
      </p:sp>
      <p:sp>
        <p:nvSpPr>
          <p:cNvPr id="47108" name="投影片編號版面配置區 1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8124D3E-B8A6-4B57-847C-E92D6EB4197F}" type="slidenum">
              <a:rPr kumimoji="0" lang="zh-TW" altLang="en-US" sz="1200">
                <a:latin typeface="Arial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kumimoji="0" lang="en-US" altLang="zh-TW" sz="1200">
              <a:latin typeface="Arial" pitchFamily="34" charset="0"/>
            </a:endParaRPr>
          </a:p>
        </p:txBody>
      </p:sp>
      <p:pic>
        <p:nvPicPr>
          <p:cNvPr id="47109" name="Picture 4" descr="bg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3721100"/>
            <a:ext cx="762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5" descr="SPORT086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149725"/>
            <a:ext cx="1584325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879475" y="44592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zh-TW" altLang="zh-TW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ctr">
              <a:defRPr/>
            </a:pPr>
            <a:r>
              <a:rPr lang="zh-TW" altLang="en-US" sz="6000" dirty="0" smtClean="0">
                <a:solidFill>
                  <a:srgbClr val="0000FF"/>
                </a:solidFill>
                <a:latin typeface="+mn-ea"/>
                <a:ea typeface="+mn-ea"/>
              </a:rPr>
              <a:t>動禪</a:t>
            </a:r>
            <a:endParaRPr lang="en-US" altLang="zh-TW" sz="6000" dirty="0" smtClean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48131" name="Rectangle 5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zh-TW" altLang="en-US" sz="4400" smtClean="0">
                <a:solidFill>
                  <a:srgbClr val="FF0000"/>
                </a:solidFill>
              </a:rPr>
              <a:t>八段錦</a:t>
            </a:r>
            <a:endParaRPr lang="en-US" altLang="zh-TW" sz="4400" smtClean="0">
              <a:solidFill>
                <a:srgbClr val="FF0000"/>
              </a:solidFill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zh-TW" altLang="en-US" sz="4400" smtClean="0">
                <a:solidFill>
                  <a:srgbClr val="FF0000"/>
                </a:solidFill>
              </a:rPr>
              <a:t>易筋經</a:t>
            </a:r>
            <a:endParaRPr lang="en-US" altLang="zh-TW" sz="4400" smtClean="0">
              <a:solidFill>
                <a:srgbClr val="FF0000"/>
              </a:solidFill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zh-TW" altLang="en-US" sz="4400" smtClean="0">
                <a:solidFill>
                  <a:srgbClr val="FF0000"/>
                </a:solidFill>
              </a:rPr>
              <a:t>太極禪</a:t>
            </a:r>
            <a:endParaRPr lang="en-US" altLang="zh-TW" sz="4400" smtClean="0">
              <a:solidFill>
                <a:srgbClr val="FF0000"/>
              </a:solidFill>
            </a:endParaRPr>
          </a:p>
          <a:p>
            <a:pPr marL="0" indent="0" algn="ctr">
              <a:buFont typeface="Wingdings 2" pitchFamily="18" charset="2"/>
              <a:buNone/>
            </a:pPr>
            <a:endParaRPr lang="zh-TW" altLang="en-US" sz="4400" smtClean="0">
              <a:solidFill>
                <a:srgbClr val="FF0000"/>
              </a:solidFill>
            </a:endParaRPr>
          </a:p>
        </p:txBody>
      </p:sp>
      <p:pic>
        <p:nvPicPr>
          <p:cNvPr id="48132" name="Picture 6" descr="https://encrypted-tbn1.google.com/images?q=tbn:ANd9GcTolU3kH19U8C3O76qH9Cn11E20BKhJNJ519--dEvh8uO048sRT9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692150"/>
            <a:ext cx="1500187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http://a4.att.hudong.com/55/64/300026827739133078647615862_9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4797425"/>
            <a:ext cx="2376487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600" b="0" smtClean="0">
                <a:solidFill>
                  <a:srgbClr val="FF0000"/>
                </a:solidFill>
                <a:effectLst/>
                <a:latin typeface="+mn-ea"/>
                <a:ea typeface="+mn-ea"/>
                <a:cs typeface="文鼎粗隸"/>
              </a:rPr>
              <a:t>無量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2705100"/>
            <a:ext cx="8289925" cy="15097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3600" smtClean="0">
                <a:solidFill>
                  <a:srgbClr val="FF0000"/>
                </a:solidFill>
              </a:rPr>
              <a:t>無量有二種：一者實無量，諸聖人所不能量。譬如虛空、涅槃、眾生性不可量。二者有法可量，但力劣者不能量。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chemeClr val="bg1"/>
                </a:solidFill>
              </a:rPr>
              <a:t>《</a:t>
            </a:r>
            <a:r>
              <a:rPr lang="zh-TW" altLang="en-US" sz="2000" smtClean="0">
                <a:solidFill>
                  <a:schemeClr val="bg1"/>
                </a:solidFill>
              </a:rPr>
              <a:t>大智度論</a:t>
            </a:r>
            <a:r>
              <a:rPr lang="en-US" altLang="zh-TW" sz="2000" smtClean="0">
                <a:solidFill>
                  <a:schemeClr val="bg1"/>
                </a:solidFill>
              </a:rPr>
              <a:t>》 </a:t>
            </a:r>
            <a:r>
              <a:rPr lang="zh-TW" altLang="en-US" sz="2000" smtClean="0">
                <a:solidFill>
                  <a:schemeClr val="bg1"/>
                </a:solidFill>
              </a:rPr>
              <a:t>（大正二五、二一０下）</a:t>
            </a:r>
            <a:r>
              <a:rPr lang="zh-TW" altLang="en-US" sz="200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6575" y="1341438"/>
            <a:ext cx="7851648" cy="1828800"/>
          </a:xfrm>
          <a:extLst/>
        </p:spPr>
        <p:txBody>
          <a:bodyPr lIns="92075" tIns="46038" rIns="92075" bIns="46038"/>
          <a:lstStyle/>
          <a:p>
            <a:pPr algn="ctr" eaLnBrk="1" hangingPunct="1">
              <a:defRPr/>
            </a:pPr>
            <a:r>
              <a:rPr lang="zh-TW" altLang="en-US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太極禪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213100"/>
            <a:ext cx="9144000" cy="1752600"/>
          </a:xfrm>
        </p:spPr>
        <p:txBody>
          <a:bodyPr lIns="92075" tIns="46038" rIns="92075" bIns="46038"/>
          <a:lstStyle/>
          <a:p>
            <a:pPr marR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smtClean="0">
                <a:solidFill>
                  <a:srgbClr val="0000FF"/>
                </a:solidFill>
              </a:rPr>
              <a:t>動禪＋太極＋金剛經</a:t>
            </a:r>
          </a:p>
          <a:p>
            <a:pPr marR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smtClean="0">
                <a:solidFill>
                  <a:srgbClr val="00823B"/>
                </a:solidFill>
              </a:rPr>
              <a:t>放鬆</a:t>
            </a:r>
            <a:r>
              <a:rPr lang="en-US" altLang="zh-TW" sz="2800" smtClean="0">
                <a:solidFill>
                  <a:srgbClr val="00823B"/>
                </a:solidFill>
              </a:rPr>
              <a:t>	</a:t>
            </a:r>
            <a:r>
              <a:rPr lang="zh-TW" altLang="en-US" sz="2800" smtClean="0">
                <a:solidFill>
                  <a:srgbClr val="00823B"/>
                </a:solidFill>
              </a:rPr>
              <a:t>放下神   放下氣</a:t>
            </a:r>
            <a:endParaRPr lang="en-US" altLang="zh-TW" sz="2800" smtClean="0">
              <a:solidFill>
                <a:srgbClr val="00823B"/>
              </a:solidFill>
            </a:endParaRPr>
          </a:p>
          <a:p>
            <a:pPr marR="0" algn="ctr" eaLnBrk="1" hangingPunct="1">
              <a:lnSpc>
                <a:spcPct val="90000"/>
              </a:lnSpc>
            </a:pPr>
            <a:r>
              <a:rPr lang="zh-TW" altLang="en-US" sz="2800" smtClean="0">
                <a:solidFill>
                  <a:srgbClr val="00823B"/>
                </a:solidFill>
              </a:rPr>
              <a:t>放下四相　放下心</a:t>
            </a:r>
            <a:endParaRPr lang="en-US" altLang="zh-TW" sz="2800" smtClean="0">
              <a:solidFill>
                <a:srgbClr val="00823B"/>
              </a:solidFill>
            </a:endParaRPr>
          </a:p>
          <a:p>
            <a:pPr marR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smtClean="0">
                <a:solidFill>
                  <a:srgbClr val="00823B"/>
                </a:solidFill>
              </a:rPr>
              <a:t>放下身　</a:t>
            </a:r>
            <a:endParaRPr lang="en-US" altLang="zh-TW" sz="2800" smtClean="0">
              <a:solidFill>
                <a:srgbClr val="00823B"/>
              </a:solidFill>
            </a:endParaRPr>
          </a:p>
          <a:p>
            <a:pPr marR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smtClean="0">
                <a:solidFill>
                  <a:srgbClr val="00823B"/>
                </a:solidFill>
              </a:rPr>
              <a:t>念身隨身　</a:t>
            </a:r>
            <a:endParaRPr lang="en-US" altLang="zh-TW" sz="2800" smtClean="0">
              <a:solidFill>
                <a:srgbClr val="00823B"/>
              </a:solidFill>
            </a:endParaRPr>
          </a:p>
          <a:p>
            <a:pPr marR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smtClean="0">
                <a:solidFill>
                  <a:srgbClr val="00823B"/>
                </a:solidFill>
              </a:rPr>
              <a:t>無我無求</a:t>
            </a:r>
            <a:endParaRPr lang="en-US" altLang="zh-TW" sz="2800" smtClean="0">
              <a:solidFill>
                <a:srgbClr val="00823B"/>
              </a:solidFill>
            </a:endParaRPr>
          </a:p>
          <a:p>
            <a:pPr marR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smtClean="0">
                <a:solidFill>
                  <a:srgbClr val="FF0000"/>
                </a:solidFill>
              </a:rPr>
              <a:t>『</a:t>
            </a:r>
            <a:r>
              <a:rPr lang="zh-TW" altLang="en-US" sz="2800" smtClean="0">
                <a:solidFill>
                  <a:srgbClr val="FF0000"/>
                </a:solidFill>
              </a:rPr>
              <a:t>無我相，無人相，無眾生相，無壽者相</a:t>
            </a:r>
            <a:r>
              <a:rPr lang="en-US" altLang="zh-TW" sz="2800" smtClean="0">
                <a:solidFill>
                  <a:srgbClr val="FF0000"/>
                </a:solidFill>
              </a:rPr>
              <a:t>』</a:t>
            </a:r>
            <a:r>
              <a:rPr lang="en-US" altLang="zh-TW" sz="1600" smtClean="0">
                <a:solidFill>
                  <a:srgbClr val="FF0000"/>
                </a:solidFill>
              </a:rPr>
              <a:t>《</a:t>
            </a:r>
            <a:r>
              <a:rPr lang="zh-TW" altLang="en-US" sz="1600" smtClean="0">
                <a:solidFill>
                  <a:srgbClr val="FF0000"/>
                </a:solidFill>
              </a:rPr>
              <a:t>金剛經</a:t>
            </a:r>
            <a:r>
              <a:rPr lang="en-US" altLang="zh-TW" sz="1600" smtClean="0">
                <a:solidFill>
                  <a:srgbClr val="FF0000"/>
                </a:solidFill>
              </a:rPr>
              <a:t>》</a:t>
            </a:r>
            <a:endParaRPr lang="zh-TW" altLang="en-US" sz="1600" smtClean="0">
              <a:solidFill>
                <a:srgbClr val="FF0000"/>
              </a:solidFill>
            </a:endParaRPr>
          </a:p>
        </p:txBody>
      </p:sp>
      <p:sp>
        <p:nvSpPr>
          <p:cNvPr id="49156" name="投影片編號版面配置區 1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440BA6A-63FE-488A-B923-857A18DBE12F}" type="slidenum">
              <a:rPr kumimoji="0" lang="zh-TW" altLang="en-US" sz="1200">
                <a:latin typeface="Arial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kumimoji="0" lang="en-US" altLang="zh-TW" sz="1200">
              <a:latin typeface="Arial" pitchFamily="34" charset="0"/>
            </a:endParaRPr>
          </a:p>
        </p:txBody>
      </p:sp>
      <p:pic>
        <p:nvPicPr>
          <p:cNvPr id="49157" name="Picture 6" descr="https://encrypted-tbn1.google.com/images?q=tbn:ANd9GcTolU3kH19U8C3O76qH9Cn11E20BKhJNJ519--dEvh8uO048sRT9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692150"/>
            <a:ext cx="1500187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 lIns="92075" tIns="46038" rIns="92075" bIns="46038"/>
          <a:lstStyle/>
          <a:p>
            <a:pPr algn="ctr" eaLnBrk="1" hangingPunct="1">
              <a:defRPr/>
            </a:pPr>
            <a:r>
              <a:rPr lang="zh-TW" altLang="en-US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睡禪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 lIns="92075" tIns="46038" rIns="92075" bIns="46038"/>
          <a:lstStyle/>
          <a:p>
            <a:pPr marR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5400" smtClean="0">
                <a:solidFill>
                  <a:srgbClr val="00823B"/>
                </a:solidFill>
              </a:rPr>
              <a:t>放鬆　放下心　放下身</a:t>
            </a:r>
          </a:p>
        </p:txBody>
      </p:sp>
      <p:sp>
        <p:nvSpPr>
          <p:cNvPr id="50180" name="投影片編號版面配置區 1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0AB1F9F-2EA3-486E-B6F3-090F44D771D9}" type="slidenum">
              <a:rPr kumimoji="0" lang="zh-TW" altLang="en-US" sz="1200">
                <a:latin typeface="Arial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kumimoji="0" lang="en-US" altLang="zh-TW" sz="1200">
              <a:latin typeface="Arial" pitchFamily="34" charset="0"/>
            </a:endParaRPr>
          </a:p>
        </p:txBody>
      </p:sp>
      <p:sp>
        <p:nvSpPr>
          <p:cNvPr id="50181" name="AutoShape 6" descr="data:image/jpeg;base64,/9j/4AAQSkZJRgABAQAAAQABAAD/2wCEAAkGBhQSEBQUExQVFRUWFh0YGBgYGRcYFhccFRccGhoYGBgYHCYfGBwjGxcWHy8gIycpLCwsFx8xNTAqNSYrLCkBCQoKDgwOGg8PGioiHyQpKSksKiwsLCwtLCksKSwsLCwsLCksLCwpLCwpLCwsLiwsKSwsLCksKSwtKSwsLCwsLP/AABEIAJYAyAMBIgACEQEDEQH/xAAcAAACAgMBAQAAAAAAAAAAAAAEBQMGAAIHAQj/xAA9EAABAgQEAwYEBAQGAwEAAAABAhEAAwQhEjFBUQVhcQYigZGh8BMyscEHQtHhFFJi8SMzcoKSshYkQxf/xAAZAQADAQEBAAAAAAAAAAAAAAACAwQBBQD/xAAmEQACAgICAgMAAQUAAAAAAAAAAQIRAyESMQRBEyJRFGFxgbHB/9oADAMBAAIRAxEAPwAc1qRZ3fQB25Ei0RzKxRS5CQG6wDST8PemFI5AWHIakwUZmI6+NtH8I5ck/wBIJR4ugczXIUcLjkHvvu33jRVQpIKgQAbsS7dHieqUUgAFhmeZOYhTxCe4CRqb+ETtNGR7IJaipRUcyXvzhtJWMyMjflz5wBRpHp9YObCklgQMxr+8HBBsPlqChofWNFySDa+vSNpaHjYqL5keDjxhrXsw8lMoMfEHlvtGwlBmHeI539I1wCZiBDFvmBcX65G2UbmkSEhISlhyAI5vm8CYYCpt/e8bBQIIPkbgxpSyVYLk4nIB1sbXPLXnDHhXCVT5gQ+rlWeBOr77CCSb6PVbpCum4YVLZAKv6QH9+MbVFFgKgqXgOoLD0OUdOo+GokoCJaWGupVzUdT6RHxDhKJ8vCuxHyq1R05biGfxq6HfA672coMgXdJGzHLrHszCz5W/vD6q4aqUpSFJYgsbd3kxyuMoFVSJdyke7xK8TiTtNdidMkKFnfXbkGbONf4fl76w8TT6/tG4ogbkQt4bMEiaGztERlEWH0BPm0WIyGsBAqqYO+fSPfDRlieXRFw1vFr/ANoV9pJwGCnRqy5p5D5E23zbpFlqOIpkylTvypBPMkWCRs6mHjFO4JINQpS1lipRUpRsFF8k8gPKOh4+OMFyZTjWrJqOjKmCUh+Qv57dYLl0SAWKiVHRAc+doOml2lSRbX+ptVcvrG65YldxDKmKzVt+ghkvJbf1K8WLkuT0iWmpUAZd7JiLj9oyCKWQEB9Sbk5kt+kZGfL+iZZUn9ehdVTyJiAySXc2d7trDGoF8QN8jfMB2PUZRGhYZ/3EDrmk6N71hbjt2Il2eVS/fWFk68zkBB08logEjvPf9RCpR9noo3lywCCOp3uPUQxlS/1/SAJTu3Vt97e9YNlTLO9mPJvZjIoyghMvM/Sxt9ucT9L73h9wfgCWC5qSpRHy4lJSHH9LE+J8IPPZOSq8tS0HUKZfkbGHxxtj3486sqq5ZADNzcPEmF4bVvZiYkug4wNB3VHwJv4GFakEEpYg7EMX6GNcGu0KcJR7RtKpVq+UEttFt7LUfw5ZKrTFlyDmAmwDeZbmIykowkJANkjb18S8SVSAb367RTDCouy/H4qW29jl4Gnzz8qc99ojlVbDCouWsd+pj34eR3vDOOxqx09mhkBScKw6TmN/35xS+IyfgrUgkkvbdQzBbYgi8XdSzCLtRSglC20wn6p+/lCs8LVom8nHcb/BHLGu8SnI2v8AWIVrAaHFFwJSmKyUD+UAYj1f5fr0iSMG9JEEccp9CwqDX2iIrQzBvKLaOy0laWAIUQcKsRsprOMmdtIoVQtQUUkZA9QoWb0MbKEo9hvFKL2LeL0QqJiZaiTLScSwNT+RHk6jvaCTRgABIZrJAy5ARhdFiLq01UdSNG0fSCaid8CXiV/mEMkbP+VP6xja69FWHB8j+2orsCqJiaZGFPemqz3c/aNKCkISSbrzLixOz8tBHlBQur4k0gqVkM2HKH8s2smw3hcVbM8nyOf1j0gaVQkjvnERkB3U+I1POMg5QtHsOUUSCCbKazDr9yOmsaJkvm8HTUuD0/vAk9LozUHa6c/26wdBGk6UNrjl7aAlOEggueQdyNGiaXTFKicfdP5S59SfURsZeEEAEvfNyd4xptBro8lOr5trtvDHhdMFTpaSxBWm3QufpDjsRwmTP+OJicTYMNyGBxOQxGqRFgldlJUuaJiMbpyTi7uTO5BPrBRxN0x0MTbTD0StYxRIuI1/iNCIjE8PFLidLg+yf+JDd4tAlXLQtipIVhuCzkNscx0jFpctyy5ho8TPAPeDpUztmCNYJLQxYr6J5aXA5+3iGesYgNG9/eNJvEUJmFBVzBbQ6HYwt4hWMoEZZcjk0HRRjwNvoaTah+obwfSDKaqCk8xmP0ivSax33PkLZn0iSRW4FhzYhvFs/e8eoZLxtUO1T7G/swFxjvyS12Yjw2hXUVtgkny0OfsQwpZryc92/wCTR5xtUKyeN9dkXCqBKWWpitrbJ/U89Iey03gSQkACCUKhcYqKpHOWNQVRDZFiIUTODoM1aykd5T5b5+rw0Su0bJl2vr94VljyVMVLRW+0VHLRIMwpA+F3gdtPv6CKDIkKqF/FVYA90Eabtv71jpvaumCqSak5ED/uk/aKjIkYXzA2ziScPQrJmah8aNJMkDK0TKU2sZiaI1qjVohPCTGRGqcOkZBaPAcpfeAOVr7dd4GmSk2ckdCoA/8AGM+Lax/cRGmZsCm+4+2UF0GSLl29vA8w7qATvlfaB6+YQMQPlFfqOLOe/iI96D6xkp10hsafZ0HsRx9CK1MsEkTRgf8AK4unq9x4x0yYI+dqepBIKVXBcEZgguDu7x2rsr2hFZShWUxPdWBooDTkbHx5QzBk5afZbjS9B01MBT07fvBc2bZjn7vCubUNq0Vo6WKLZ7T1ZSsOb+mTR7UqALe3hfU1KVd0uFPY6HVuR/aA59Ysd0uWGb3H6xukdHHgvZPXzQS7jqNCzX8oAmz3AD3BD9NYXVPEGUdXy5tZ/P7xJNoyaYrAUJoWoFKnBbbCcixt+8KnkUey6OPjSNxWKfMMDYZW/tBsyrsb5atrCKbKallz0qL4lIWDoQe7+niIFrZq0plqVYTE4k3uQ+FztcQKyp7sZ8akWVVcCAS2x9Mof8ImhUsBx3kqA6ufo8c5XWlgDu48LfpFn7M1xFO75TFW8En7mGwlZPnwfQtyJrh92MES15De58IBlKsCMgBy0iFVc5ZJ8en0jyVnD+JydIe/FcFug+8MQLBrsBlyiv0yXILwzlsgYj7MZKJHnhWhf2wnNTt/MtKfLvH6RUsVg3hFy4hRJqCnGCyXYAsHLOTqY2k8CkD/AOSfFz94nljbdkE8Tk7KQpcZj3h92q4GhEv4svusoBQvhZVnGoL6axWZMwnqIW1TomlHi6ZgD5t94yNly3F/OMgKBKVS8XR3cKmGux5kXv8AWHEiuSoZjLMGOfCWQbPEqZ6hzzgkq6KuCOhUtCurBlyQZitcIsnbETZI65wVL/Bycr/MnykcglSyPLCI6N2VTK/gpBpwBKVLSoNmSUjEVbqxAu+ohgsQ5QT2w1jXs5VN/BlOlUp9/hBv+7wZ2e7LT+HzgtNQJsshlpKFJJbIgubg76Ex0AysRPLPfLaBp1HY69T+kNUF2izFBJkFYQpOJJcaEacjCCpm5g++cNlgocNZV2zEJ56gTf8AfYw47PjxoF+M7fzA2frEfFKxMsJWScJUHYXAJu3S/kIL4nTJQgLSG3L8nyMIa+qQqWnE+FCkqKUkYikHvMSGByILGF5OjpYly36BpsuUasS1rWmWVlJVZ0kuBnmHZ4N4/wAXUhUtE5lrlEJmC4E5KTa/MAf8jAHFeGSZqMdKqaogsuUtLzEAv3gUC6ecCTZkqoIWuatCxZRMsqRhSO6cQU5Uo6Mwjkznyat9FFJtN3/0aTeGKVMEunP/AK9SomWpb4U9zEpBa7pAHpzgCnqpdQqklzCQlAKFNmUuVMDobEeMN6FK0CSpctRRJQQkZMqZMSFKXcBIKLubFJhNxhK1/BP+HLRhBRLl4Xl4mKipKe8CScQxZhoTGX6xeOTnLj3/ALI6ieKiYoypYRcYJaQflyzP5vlc5XMWP+DFPLCQX/MpQJYqULtyDADpEPDFSyCpNOJRQMKVYlFU0HMnFb8rd3+YxItHxahEgAl2yuwxhz0Z8463jr6WFN0q6SLJxOr+HLQnVQHoBnA9ENX8Yi7USSKh37pFvCze949oCSsAB/2+0Uo58Ir4+S97LNRlg5zb25gsrcDzgJCLgG4ADbe7QU93jJHEz7ZNLTBKBA8uC5YhTJJIRds6gJkBOq1+iBiP2ikfEIyDvtDjtbxETanCLolDDyd+8fO3+2K9LISfmOZOZLvy0ibI9kGR3IMTPexDGMiJSgRYxkZyYo5x/DvGipBAh0KPFcNfNrDozRkyiAAcXu989vvClyKkWb8Ku2gp1GknqAlLU8pRNkLOaSdEqzBycne3YFAN7+mkfPEySopwu4ybCPqzxdOynbaZTpTKnkqQAyVZrTyV/On1HOK8c70w4S/To05BBce2+8CzOIMRiuk67HnEkmvRNSFJIL5FJseh+2kAV0s3ZvfLeHrRdiqyaoIWl03cePvOKvWy8JLCz+TWEGKrFJyz1F/bR5VKxJfNxlbF0bXr6QbX4dfAnD+wDQVhfAFMdHuDe7g2yf0iLiPBpbg/KCPmSPMKSAxz0aBDQFcxKUKYqLB9Lcr6QxrJc74JEyUpkqHfS5SWzY2O+YzjLtbLotKWnRWKGZNp1KkmcuXKmFyuVnMwWwhViOYfmxjSfTD46VBX+DjBUVIxLFxiK0ggLHTPlEs6ellBTKTYtk+xB0MBBBxWLjPFZwBYvzuOr7RFk8eLdnRjFbfVhVZUJWZ0uRLKkzldxRSUqQy8TJSg4AnINszxNW8PnmUmVOWnAkghAV3QsDCS6Uk3DvfeC6OcBhCbJBHdBLXztzObNBHEDjSEhndr6DMkxsPDil9mJdKSVa/rv/IPSzVqmBAOK11GyUB9cwlIyA/WLpwukTLBADm2JX5ltqeQ/l0eKpSgJSUJDpPeJa6jkX5bDSLPS1LSg5D4d26ejDrFcIKKpHP83lNUugftMjFMl8gXb/b+hgrhNMJYvZRzOw25nN/KF0+pdZJOVhZ769WJiVNSVAJTt3iNSNP1gxDi1jUB0axJNjyHQQSiVrCqgpiSH6nrD2SPpASRzM0Yx6JJKYW9qOPCnl4Un/FWLf0JNis/bfwjXjvaJFKkiyphyS+Q/mVskbZmObVdepUxUwlS1rLqUS4OzAWAGgG8InLiczLk9IJVOvGigCzN4i5+kBJnkm8GSZiTmfOJbsiCpYt7aMgGfWhOTlth6OdYyMc4rs0VlJSUjEFFWYAZtyGzHMtEy6d9xbTXliOXhEFJXjUBJ3YXbS4hiqoSz3L7fW8OVMqaBp1EcIOZA0t1jJRBzA+8bTqlxaFVRWM+fL7vBaR6hpTcZmUyiZS2GoN0nqPuIs3C/wAQpM1kTv8ACXlf5D0Xp4+cc2VWvuftAkw+9POCWQZCTj0dsqUBQBFwbhQP0P7wvmJKdCX8+Rimdk+ztaUiZLnKp5Sg4zVjG4lG2E7nOLcZKkjvKK9yQlLndk2EURdo6/jzmwaZPAVkxex1frtpFo4dxATZYwljl/pI/Voq00cvv9YCTULlqeWCPp0I1jbK8qWSO1st9TTIUQ8qUVG5JloNm1tuc4W13CpagcUmWbG4GA21dDQJL7SKUAFhiC+dnjyr44VJ5tv6vBfUZhU9bAarh0pIUJalps7LIUm2VwAR6wsXXkHvAPkRpz9842rOKkow+J1J6wIiSVsMzsLn0hM5JHReWMF9mM6fihTtmDu1tPekWCpVMEsKUMIJDA5kHVtLtzjXsN2WF581JISWlpULFQzUQdE6A69IccZSFYd3Ofr6wcXasgy+XCUuMUIpKCS5u/vwhzQygzQOiU3swdTSCbiw3Nh9I1E05toZUuwDch94YGamUhUxZCUISVKJ0CQ5eA5CUy0laiAAHKlGwjnvb7tWqoQZcpxJBdWhW2RI0SNB4wuUqVnH8jKvQp4jxU1E2ZMI/wAxZUxALA5Z7Bh4R4mZhIdvf0hVKqbWzj2VNU3eNyfHx2MRuXs5zGy6tBIcX6ZvZucQTZoPyv8A26X0HlAaHJFnyAYn6ExPTqIsGBcXJIZjlsx5xNOd+gaslCS/ed9Rr76x7GU+bnGwe6dydCbRkKs9xKoO0c0JCVJQUviA7wvyuRBFP2kAPyHJgMTt0yMR/wABaPU8IBGx0/eLvkj+D/lC09oEnMt1BEaKrELLO/n6OBEY4MsDJTe9I3/8fLYiEsdSB65W5x7nF62app+jaloVzl4ZKFrOwGXU5AczF47LfhskrC6lltf4Y+R9Ao/m+kO+wq6VdOlNOUggd5L95xmon899b5jKLhQyAHc3hmNWyiNIDVQtkPt9IDq5AAuH9YsE0J3gOdKSdR78YrK4Zf0qFVKcsEn9YCVQufbRZK6kSM1FtrJ9XPlAEydKSzgZ3BV9gzQSOhHImtClVGG5QBUSMJxBnF+Xi9mh8agg2AbkAG5c4Vz5KlkkwLo1ziiagq6eYyVplpWD+ZCQD0LfWLdKCEI7gSkf0JCf+sUhPDQNImRSsWDjoTGa/Caa5lzm8SCQcRs2LOK2viomzCpiz93S29vpElFQuhSzkhBJ8svG0D8Mpu6PeUY2T38b0NpE0NkPKJlVZTo+z5DyuYjkyYLCHgOQiWVsUcQlGeGmEkZgZAcwBrFJ7T8KmSUPmh7q2BFsW146V/DtlfrEU+hCgXAIbI8+UInYmSUuzjNNUcoMQjnD7tB2Q+E8yUO5cqT/AC808uUJE4UvoBrp5nKI5E7hTJJUvW1vr01jWurpcpIKmTyF1Fs2Tz52hLX9o2dMq51URYdB+vrCCZOKiSokk5kw7H47e5BKP6NOI9o1zBhT3EHMDNX+o/YR7CiPIsjFRVJBHQpXDxhBycPeNkTUB7v0FzBSqoTXCGmaW+Xa6zYeDxFL7MEqeYq38qHy5qJfyAiLg09E6SXYLU8closBiOgSA46nQwpqJs6oLEYEaga9Tr9ItieEypae6kD77h9IHXJZ7DIs4f2RBObRvP8ABHIJkEGWSkjIiLLw/wDFNaGTOSVgfmGcV2qS8BKpoTHLuwllo6fT/inSKHeWpH+pCiPMCCf/ADqlV8tTKP8AyB8iI5EqlEeCl2f1ileQkNjlOk8Q7a07H/2ARshKz9Ewh4h2jSH+HLWs5uohIYcnKjbpFXFKeZjZVE+Yjf5CY5ZpejtE2gCri4OXMG49IF/g79I3/D/iqamjSgn/ABZACFDUpFkL6EBuqTFiPDgbN71ipO9j45bK0umsOcTU/DitQCRe77AbmHyuFAnYQi7U9s5NAgy5bTJ5yTokn8006D+nM+secqNnnSQq7ddpUUktFLKZSiypm4Rzb8yttAOYiTs9XomykqQQd9wdjHMpk1c2YqbMUVLUrEpRzJPvLTKNJSpklWOStUs/0n6jI+UTfOmyXn7Z2+WBE6ZW0cu4T+IlSlkzJSJvNJwE9c0/SHSfxSlo+enmoOxVL/WDTvaM5IviJUaVakIQVrIQlOalFgPH7Rzut/GFTNKkJB/mWorI/wBqQkeZimcX7UVNUp5swkDIWZP+lIsnwvzjJNIHkiyds+3mN5UhwjIqIZa/DNCfU8opFRUKWe8eg0HhHqZD84mRTecTuSQmeQWVUizwJFlXwtWG6Sx1aENNRKXMCE5u3lmTFGKdrYWOVol4VwtU+YEJsNVaARkX/gfCEyEhIBJOaucZHnN+jzyUPj3W8ukLsABZQdZd1OX68tPKPIyETRMFold3vXgWsRiSY8jI2S+poomSBeBlU76xkZHOkqCPP4QRIKYRkZBxVhI9+FGi5YePIyDHG9FVTJExMyStUuYMlJzvodFA2cFwWi2//qU8owqloxN8yCUv4MWjIyGLJJKrPLQnq+3NWoFKZnwwcykkr8FK+XwvFdCHO5JuSS5fMk6mMjIG30eZNgj34VoyMgWYuyPCNo9l8M+IbM+d33jIyPJim9g8zhzEgtbaPZXDHNvWMjIFzZ7sZDhiEAYg5jcTwB3EAczGRkPm+NUA9Ac6YS7l+ueXpE/ZrhqUSvikAqWX6B/lH1jIyCwSbTsKHTH6ahzh3vyjIyMhlg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itchFamily="34" charset="0"/>
            </a:endParaRPr>
          </a:p>
        </p:txBody>
      </p:sp>
      <p:sp>
        <p:nvSpPr>
          <p:cNvPr id="50182" name="AutoShape 8" descr="data:image/jpeg;base64,/9j/4AAQSkZJRgABAQAAAQABAAD/2wCEAAkGBhQSEBQUExQVFRUWFh0YGBgYGRcYFhccFRccGhoYGBgYHCYfGBwjGxcWHy8gIycpLCwsFx8xNTAqNSYrLCkBCQoKDgwOGg8PGioiHyQpKSksKiwsLCwtLCksKSwsLCwsLCksLCwpLCwpLCwsLiwsKSwsLCksKSwtKSwsLCwsLP/AABEIAJYAyAMBIgACEQEDEQH/xAAcAAACAgMBAQAAAAAAAAAAAAAEBQMGAAIHAQj/xAA9EAABAgQEAwYEBAQGAwEAAAABAhEAAwQhEjFBUQVhcQYigZGh8BMyscEHQtHhFFJi8SMzcoKSshYkQxf/xAAZAQADAQEBAAAAAAAAAAAAAAACAwQBBQD/xAAmEQACAgICAgMAAQUAAAAAAAAAAQIRAyESMQRBEyJRFGFxgbHB/9oADAMBAAIRAxEAPwAc1qRZ3fQB25Ei0RzKxRS5CQG6wDST8PemFI5AWHIakwUZmI6+NtH8I5ck/wBIJR4ugczXIUcLjkHvvu33jRVQpIKgQAbsS7dHieqUUgAFhmeZOYhTxCe4CRqb+ETtNGR7IJaipRUcyXvzhtJWMyMjflz5wBRpHp9YObCklgQMxr+8HBBsPlqChofWNFySDa+vSNpaHjYqL5keDjxhrXsw8lMoMfEHlvtGwlBmHeI539I1wCZiBDFvmBcX65G2UbmkSEhISlhyAI5vm8CYYCpt/e8bBQIIPkbgxpSyVYLk4nIB1sbXPLXnDHhXCVT5gQ+rlWeBOr77CCSb6PVbpCum4YVLZAKv6QH9+MbVFFgKgqXgOoLD0OUdOo+GokoCJaWGupVzUdT6RHxDhKJ8vCuxHyq1R05biGfxq6HfA672coMgXdJGzHLrHszCz5W/vD6q4aqUpSFJYgsbd3kxyuMoFVSJdyke7xK8TiTtNdidMkKFnfXbkGbONf4fl76w8TT6/tG4ogbkQt4bMEiaGztERlEWH0BPm0WIyGsBAqqYO+fSPfDRlieXRFw1vFr/ANoV9pJwGCnRqy5p5D5E23zbpFlqOIpkylTvypBPMkWCRs6mHjFO4JINQpS1lipRUpRsFF8k8gPKOh4+OMFyZTjWrJqOjKmCUh+Qv57dYLl0SAWKiVHRAc+doOml2lSRbX+ptVcvrG65YldxDKmKzVt+ghkvJbf1K8WLkuT0iWmpUAZd7JiLj9oyCKWQEB9Sbk5kt+kZGfL+iZZUn9ehdVTyJiAySXc2d7trDGoF8QN8jfMB2PUZRGhYZ/3EDrmk6N71hbjt2Il2eVS/fWFk68zkBB08logEjvPf9RCpR9noo3lywCCOp3uPUQxlS/1/SAJTu3Vt97e9YNlTLO9mPJvZjIoyghMvM/Sxt9ucT9L73h9wfgCWC5qSpRHy4lJSHH9LE+J8IPPZOSq8tS0HUKZfkbGHxxtj3486sqq5ZADNzcPEmF4bVvZiYkug4wNB3VHwJv4GFakEEpYg7EMX6GNcGu0KcJR7RtKpVq+UEttFt7LUfw5ZKrTFlyDmAmwDeZbmIykowkJANkjb18S8SVSAb367RTDCouy/H4qW29jl4Gnzz8qc99ojlVbDCouWsd+pj34eR3vDOOxqx09mhkBScKw6TmN/35xS+IyfgrUgkkvbdQzBbYgi8XdSzCLtRSglC20wn6p+/lCs8LVom8nHcb/BHLGu8SnI2v8AWIVrAaHFFwJSmKyUD+UAYj1f5fr0iSMG9JEEccp9CwqDX2iIrQzBvKLaOy0laWAIUQcKsRsprOMmdtIoVQtQUUkZA9QoWb0MbKEo9hvFKL2LeL0QqJiZaiTLScSwNT+RHk6jvaCTRgABIZrJAy5ARhdFiLq01UdSNG0fSCaid8CXiV/mEMkbP+VP6xja69FWHB8j+2orsCqJiaZGFPemqz3c/aNKCkISSbrzLixOz8tBHlBQur4k0gqVkM2HKH8s2smw3hcVbM8nyOf1j0gaVQkjvnERkB3U+I1POMg5QtHsOUUSCCbKazDr9yOmsaJkvm8HTUuD0/vAk9LozUHa6c/26wdBGk6UNrjl7aAlOEggueQdyNGiaXTFKicfdP5S59SfURsZeEEAEvfNyd4xptBro8lOr5trtvDHhdMFTpaSxBWm3QufpDjsRwmTP+OJicTYMNyGBxOQxGqRFgldlJUuaJiMbpyTi7uTO5BPrBRxN0x0MTbTD0StYxRIuI1/iNCIjE8PFLidLg+yf+JDd4tAlXLQtipIVhuCzkNscx0jFpctyy5ho8TPAPeDpUztmCNYJLQxYr6J5aXA5+3iGesYgNG9/eNJvEUJmFBVzBbQ6HYwt4hWMoEZZcjk0HRRjwNvoaTah+obwfSDKaqCk8xmP0ivSax33PkLZn0iSRW4FhzYhvFs/e8eoZLxtUO1T7G/swFxjvyS12Yjw2hXUVtgkny0OfsQwpZryc92/wCTR5xtUKyeN9dkXCqBKWWpitrbJ/U89Iey03gSQkACCUKhcYqKpHOWNQVRDZFiIUTODoM1aykd5T5b5+rw0Su0bJl2vr94VljyVMVLRW+0VHLRIMwpA+F3gdtPv6CKDIkKqF/FVYA90Eabtv71jpvaumCqSak5ED/uk/aKjIkYXzA2ziScPQrJmah8aNJMkDK0TKU2sZiaI1qjVohPCTGRGqcOkZBaPAcpfeAOVr7dd4GmSk2ckdCoA/8AGM+Lax/cRGmZsCm+4+2UF0GSLl29vA8w7qATvlfaB6+YQMQPlFfqOLOe/iI96D6xkp10hsafZ0HsRx9CK1MsEkTRgf8AK4unq9x4x0yYI+dqepBIKVXBcEZgguDu7x2rsr2hFZShWUxPdWBooDTkbHx5QzBk5afZbjS9B01MBT07fvBc2bZjn7vCubUNq0Vo6WKLZ7T1ZSsOb+mTR7UqALe3hfU1KVd0uFPY6HVuR/aA59Ysd0uWGb3H6xukdHHgvZPXzQS7jqNCzX8oAmz3AD3BD9NYXVPEGUdXy5tZ/P7xJNoyaYrAUJoWoFKnBbbCcixt+8KnkUey6OPjSNxWKfMMDYZW/tBsyrsb5atrCKbKallz0qL4lIWDoQe7+niIFrZq0plqVYTE4k3uQ+FztcQKyp7sZ8akWVVcCAS2x9Mof8ImhUsBx3kqA6ufo8c5XWlgDu48LfpFn7M1xFO75TFW8En7mGwlZPnwfQtyJrh92MES15De58IBlKsCMgBy0iFVc5ZJ8en0jyVnD+JydIe/FcFug+8MQLBrsBlyiv0yXILwzlsgYj7MZKJHnhWhf2wnNTt/MtKfLvH6RUsVg3hFy4hRJqCnGCyXYAsHLOTqY2k8CkD/AOSfFz94nljbdkE8Tk7KQpcZj3h92q4GhEv4svusoBQvhZVnGoL6axWZMwnqIW1TomlHi6ZgD5t94yNly3F/OMgKBKVS8XR3cKmGux5kXv8AWHEiuSoZjLMGOfCWQbPEqZ6hzzgkq6KuCOhUtCurBlyQZitcIsnbETZI65wVL/Bycr/MnykcglSyPLCI6N2VTK/gpBpwBKVLSoNmSUjEVbqxAu+ohgsQ5QT2w1jXs5VN/BlOlUp9/hBv+7wZ2e7LT+HzgtNQJsshlpKFJJbIgubg76Ex0AysRPLPfLaBp1HY69T+kNUF2izFBJkFYQpOJJcaEacjCCpm5g++cNlgocNZV2zEJ56gTf8AfYw47PjxoF+M7fzA2frEfFKxMsJWScJUHYXAJu3S/kIL4nTJQgLSG3L8nyMIa+qQqWnE+FCkqKUkYikHvMSGByILGF5OjpYly36BpsuUasS1rWmWVlJVZ0kuBnmHZ4N4/wAXUhUtE5lrlEJmC4E5KTa/MAf8jAHFeGSZqMdKqaogsuUtLzEAv3gUC6ecCTZkqoIWuatCxZRMsqRhSO6cQU5Uo6Mwjkznyat9FFJtN3/0aTeGKVMEunP/AK9SomWpb4U9zEpBa7pAHpzgCnqpdQqklzCQlAKFNmUuVMDobEeMN6FK0CSpctRRJQQkZMqZMSFKXcBIKLubFJhNxhK1/BP+HLRhBRLl4Xl4mKipKe8CScQxZhoTGX6xeOTnLj3/ALI6ieKiYoypYRcYJaQflyzP5vlc5XMWP+DFPLCQX/MpQJYqULtyDADpEPDFSyCpNOJRQMKVYlFU0HMnFb8rd3+YxItHxahEgAl2yuwxhz0Z8463jr6WFN0q6SLJxOr+HLQnVQHoBnA9ENX8Yi7USSKh37pFvCze949oCSsAB/2+0Uo58Ir4+S97LNRlg5zb25gsrcDzgJCLgG4ADbe7QU93jJHEz7ZNLTBKBA8uC5YhTJJIRds6gJkBOq1+iBiP2ikfEIyDvtDjtbxETanCLolDDyd+8fO3+2K9LISfmOZOZLvy0ibI9kGR3IMTPexDGMiJSgRYxkZyYo5x/DvGipBAh0KPFcNfNrDozRkyiAAcXu989vvClyKkWb8Ku2gp1GknqAlLU8pRNkLOaSdEqzBycne3YFAN7+mkfPEySopwu4ybCPqzxdOynbaZTpTKnkqQAyVZrTyV/On1HOK8c70w4S/To05BBce2+8CzOIMRiuk67HnEkmvRNSFJIL5FJseh+2kAV0s3ZvfLeHrRdiqyaoIWl03cePvOKvWy8JLCz+TWEGKrFJyz1F/bR5VKxJfNxlbF0bXr6QbX4dfAnD+wDQVhfAFMdHuDe7g2yf0iLiPBpbg/KCPmSPMKSAxz0aBDQFcxKUKYqLB9Lcr6QxrJc74JEyUpkqHfS5SWzY2O+YzjLtbLotKWnRWKGZNp1KkmcuXKmFyuVnMwWwhViOYfmxjSfTD46VBX+DjBUVIxLFxiK0ggLHTPlEs6ellBTKTYtk+xB0MBBBxWLjPFZwBYvzuOr7RFk8eLdnRjFbfVhVZUJWZ0uRLKkzldxRSUqQy8TJSg4AnINszxNW8PnmUmVOWnAkghAV3QsDCS6Uk3DvfeC6OcBhCbJBHdBLXztzObNBHEDjSEhndr6DMkxsPDil9mJdKSVa/rv/IPSzVqmBAOK11GyUB9cwlIyA/WLpwukTLBADm2JX5ltqeQ/l0eKpSgJSUJDpPeJa6jkX5bDSLPS1LSg5D4d26ejDrFcIKKpHP83lNUugftMjFMl8gXb/b+hgrhNMJYvZRzOw25nN/KF0+pdZJOVhZ769WJiVNSVAJTt3iNSNP1gxDi1jUB0axJNjyHQQSiVrCqgpiSH6nrD2SPpASRzM0Yx6JJKYW9qOPCnl4Un/FWLf0JNis/bfwjXjvaJFKkiyphyS+Q/mVskbZmObVdepUxUwlS1rLqUS4OzAWAGgG8InLiczLk9IJVOvGigCzN4i5+kBJnkm8GSZiTmfOJbsiCpYt7aMgGfWhOTlth6OdYyMc4rs0VlJSUjEFFWYAZtyGzHMtEy6d9xbTXliOXhEFJXjUBJ3YXbS4hiqoSz3L7fW8OVMqaBp1EcIOZA0t1jJRBzA+8bTqlxaFVRWM+fL7vBaR6hpTcZmUyiZS2GoN0nqPuIs3C/wAQpM1kTv8ACXlf5D0Xp4+cc2VWvuftAkw+9POCWQZCTj0dsqUBQBFwbhQP0P7wvmJKdCX8+Rimdk+ztaUiZLnKp5Sg4zVjG4lG2E7nOLcZKkjvKK9yQlLndk2EURdo6/jzmwaZPAVkxex1frtpFo4dxATZYwljl/pI/Voq00cvv9YCTULlqeWCPp0I1jbK8qWSO1st9TTIUQ8qUVG5JloNm1tuc4W13CpagcUmWbG4GA21dDQJL7SKUAFhiC+dnjyr44VJ5tv6vBfUZhU9bAarh0pIUJalps7LIUm2VwAR6wsXXkHvAPkRpz9842rOKkow+J1J6wIiSVsMzsLn0hM5JHReWMF9mM6fihTtmDu1tPekWCpVMEsKUMIJDA5kHVtLtzjXsN2WF581JISWlpULFQzUQdE6A69IccZSFYd3Ofr6wcXasgy+XCUuMUIpKCS5u/vwhzQygzQOiU3swdTSCbiw3Nh9I1E05toZUuwDch94YGamUhUxZCUISVKJ0CQ5eA5CUy0laiAAHKlGwjnvb7tWqoQZcpxJBdWhW2RI0SNB4wuUqVnH8jKvQp4jxU1E2ZMI/wAxZUxALA5Z7Bh4R4mZhIdvf0hVKqbWzj2VNU3eNyfHx2MRuXs5zGy6tBIcX6ZvZucQTZoPyv8A26X0HlAaHJFnyAYn6ExPTqIsGBcXJIZjlsx5xNOd+gaslCS/ed9Rr76x7GU+bnGwe6dydCbRkKs9xKoO0c0JCVJQUviA7wvyuRBFP2kAPyHJgMTt0yMR/wABaPU8IBGx0/eLvkj+D/lC09oEnMt1BEaKrELLO/n6OBEY4MsDJTe9I3/8fLYiEsdSB65W5x7nF62app+jaloVzl4ZKFrOwGXU5AczF47LfhskrC6lltf4Y+R9Ao/m+kO+wq6VdOlNOUggd5L95xmon899b5jKLhQyAHc3hmNWyiNIDVQtkPt9IDq5AAuH9YsE0J3gOdKSdR78YrK4Zf0qFVKcsEn9YCVQufbRZK6kSM1FtrJ9XPlAEydKSzgZ3BV9gzQSOhHImtClVGG5QBUSMJxBnF+Xi9mh8agg2AbkAG5c4Vz5KlkkwLo1ziiagq6eYyVplpWD+ZCQD0LfWLdKCEI7gSkf0JCf+sUhPDQNImRSsWDjoTGa/Caa5lzm8SCQcRs2LOK2viomzCpiz93S29vpElFQuhSzkhBJ8svG0D8Mpu6PeUY2T38b0NpE0NkPKJlVZTo+z5DyuYjkyYLCHgOQiWVsUcQlGeGmEkZgZAcwBrFJ7T8KmSUPmh7q2BFsW146V/DtlfrEU+hCgXAIbI8+UInYmSUuzjNNUcoMQjnD7tB2Q+E8yUO5cqT/AC808uUJE4UvoBrp5nKI5E7hTJJUvW1vr01jWurpcpIKmTyF1Fs2Tz52hLX9o2dMq51URYdB+vrCCZOKiSokk5kw7H47e5BKP6NOI9o1zBhT3EHMDNX+o/YR7CiPIsjFRVJBHQpXDxhBycPeNkTUB7v0FzBSqoTXCGmaW+Xa6zYeDxFL7MEqeYq38qHy5qJfyAiLg09E6SXYLU8closBiOgSA46nQwpqJs6oLEYEaga9Tr9ItieEypae6kD77h9IHXJZ7DIs4f2RBObRvP8ABHIJkEGWSkjIiLLw/wDFNaGTOSVgfmGcV2qS8BKpoTHLuwllo6fT/inSKHeWpH+pCiPMCCf/ADqlV8tTKP8AyB8iI5EqlEeCl2f1ileQkNjlOk8Q7a07H/2ARshKz9Ewh4h2jSH+HLWs5uohIYcnKjbpFXFKeZjZVE+Yjf5CY5ZpejtE2gCri4OXMG49IF/g79I3/D/iqamjSgn/ABZACFDUpFkL6EBuqTFiPDgbN71ipO9j45bK0umsOcTU/DitQCRe77AbmHyuFAnYQi7U9s5NAgy5bTJ5yTokn8006D+nM+secqNnnSQq7ddpUUktFLKZSiypm4Rzb8yttAOYiTs9XomykqQQd9wdjHMpk1c2YqbMUVLUrEpRzJPvLTKNJSpklWOStUs/0n6jI+UTfOmyXn7Z2+WBE6ZW0cu4T+IlSlkzJSJvNJwE9c0/SHSfxSlo+enmoOxVL/WDTvaM5IviJUaVakIQVrIQlOalFgPH7Rzut/GFTNKkJB/mWorI/wBqQkeZimcX7UVNUp5swkDIWZP+lIsnwvzjJNIHkiyds+3mN5UhwjIqIZa/DNCfU8opFRUKWe8eg0HhHqZD84mRTecTuSQmeQWVUizwJFlXwtWG6Sx1aENNRKXMCE5u3lmTFGKdrYWOVol4VwtU+YEJsNVaARkX/gfCEyEhIBJOaucZHnN+jzyUPj3W8ukLsABZQdZd1OX68tPKPIyETRMFold3vXgWsRiSY8jI2S+poomSBeBlU76xkZHOkqCPP4QRIKYRkZBxVhI9+FGi5YePIyDHG9FVTJExMyStUuYMlJzvodFA2cFwWi2//qU8owqloxN8yCUv4MWjIyGLJJKrPLQnq+3NWoFKZnwwcykkr8FK+XwvFdCHO5JuSS5fMk6mMjIG30eZNgj34VoyMgWYuyPCNo9l8M+IbM+d33jIyPJim9g8zhzEgtbaPZXDHNvWMjIFzZ7sZDhiEAYg5jcTwB3EAczGRkPm+NUA9Ac6YS7l+ueXpE/ZrhqUSvikAqWX6B/lH1jIyCwSbTsKHTH6ahzh3vyjIyMhlgn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itchFamily="34" charset="0"/>
            </a:endParaRPr>
          </a:p>
        </p:txBody>
      </p:sp>
      <p:sp>
        <p:nvSpPr>
          <p:cNvPr id="50183" name="AutoShape 10" descr="data:image/jpeg;base64,/9j/4AAQSkZJRgABAQAAAQABAAD/2wCEAAkGBhQSEBQUExQVFRUWFh0YGBgYGRcYFhccFRccGhoYGBgYHCYfGBwjGxcWHy8gIycpLCwsFx8xNTAqNSYrLCkBCQoKDgwOGg8PGioiHyQpKSksKiwsLCwtLCksKSwsLCwsLCksLCwpLCwpLCwsLiwsKSwsLCksKSwtKSwsLCwsLP/AABEIAJYAyAMBIgACEQEDEQH/xAAcAAACAgMBAQAAAAAAAAAAAAAEBQMGAAIHAQj/xAA9EAABAgQEAwYEBAQGAwEAAAABAhEAAwQhEjFBUQVhcQYigZGh8BMyscEHQtHhFFJi8SMzcoKSshYkQxf/xAAZAQADAQEBAAAAAAAAAAAAAAACAwQBBQD/xAAmEQACAgICAgMAAQUAAAAAAAAAAQIRAyESMQRBEyJRFGFxgbHB/9oADAMBAAIRAxEAPwAc1qRZ3fQB25Ei0RzKxRS5CQG6wDST8PemFI5AWHIakwUZmI6+NtH8I5ck/wBIJR4ugczXIUcLjkHvvu33jRVQpIKgQAbsS7dHieqUUgAFhmeZOYhTxCe4CRqb+ETtNGR7IJaipRUcyXvzhtJWMyMjflz5wBRpHp9YObCklgQMxr+8HBBsPlqChofWNFySDa+vSNpaHjYqL5keDjxhrXsw8lMoMfEHlvtGwlBmHeI539I1wCZiBDFvmBcX65G2UbmkSEhISlhyAI5vm8CYYCpt/e8bBQIIPkbgxpSyVYLk4nIB1sbXPLXnDHhXCVT5gQ+rlWeBOr77CCSb6PVbpCum4YVLZAKv6QH9+MbVFFgKgqXgOoLD0OUdOo+GokoCJaWGupVzUdT6RHxDhKJ8vCuxHyq1R05biGfxq6HfA672coMgXdJGzHLrHszCz5W/vD6q4aqUpSFJYgsbd3kxyuMoFVSJdyke7xK8TiTtNdidMkKFnfXbkGbONf4fl76w8TT6/tG4ogbkQt4bMEiaGztERlEWH0BPm0WIyGsBAqqYO+fSPfDRlieXRFw1vFr/ANoV9pJwGCnRqy5p5D5E23zbpFlqOIpkylTvypBPMkWCRs6mHjFO4JINQpS1lipRUpRsFF8k8gPKOh4+OMFyZTjWrJqOjKmCUh+Qv57dYLl0SAWKiVHRAc+doOml2lSRbX+ptVcvrG65YldxDKmKzVt+ghkvJbf1K8WLkuT0iWmpUAZd7JiLj9oyCKWQEB9Sbk5kt+kZGfL+iZZUn9ehdVTyJiAySXc2d7trDGoF8QN8jfMB2PUZRGhYZ/3EDrmk6N71hbjt2Il2eVS/fWFk68zkBB08logEjvPf9RCpR9noo3lywCCOp3uPUQxlS/1/SAJTu3Vt97e9YNlTLO9mPJvZjIoyghMvM/Sxt9ucT9L73h9wfgCWC5qSpRHy4lJSHH9LE+J8IPPZOSq8tS0HUKZfkbGHxxtj3486sqq5ZADNzcPEmF4bVvZiYkug4wNB3VHwJv4GFakEEpYg7EMX6GNcGu0KcJR7RtKpVq+UEttFt7LUfw5ZKrTFlyDmAmwDeZbmIykowkJANkjb18S8SVSAb367RTDCouy/H4qW29jl4Gnzz8qc99ojlVbDCouWsd+pj34eR3vDOOxqx09mhkBScKw6TmN/35xS+IyfgrUgkkvbdQzBbYgi8XdSzCLtRSglC20wn6p+/lCs8LVom8nHcb/BHLGu8SnI2v8AWIVrAaHFFwJSmKyUD+UAYj1f5fr0iSMG9JEEccp9CwqDX2iIrQzBvKLaOy0laWAIUQcKsRsprOMmdtIoVQtQUUkZA9QoWb0MbKEo9hvFKL2LeL0QqJiZaiTLScSwNT+RHk6jvaCTRgABIZrJAy5ARhdFiLq01UdSNG0fSCaid8CXiV/mEMkbP+VP6xja69FWHB8j+2orsCqJiaZGFPemqz3c/aNKCkISSbrzLixOz8tBHlBQur4k0gqVkM2HKH8s2smw3hcVbM8nyOf1j0gaVQkjvnERkB3U+I1POMg5QtHsOUUSCCbKazDr9yOmsaJkvm8HTUuD0/vAk9LozUHa6c/26wdBGk6UNrjl7aAlOEggueQdyNGiaXTFKicfdP5S59SfURsZeEEAEvfNyd4xptBro8lOr5trtvDHhdMFTpaSxBWm3QufpDjsRwmTP+OJicTYMNyGBxOQxGqRFgldlJUuaJiMbpyTi7uTO5BPrBRxN0x0MTbTD0StYxRIuI1/iNCIjE8PFLidLg+yf+JDd4tAlXLQtipIVhuCzkNscx0jFpctyy5ho8TPAPeDpUztmCNYJLQxYr6J5aXA5+3iGesYgNG9/eNJvEUJmFBVzBbQ6HYwt4hWMoEZZcjk0HRRjwNvoaTah+obwfSDKaqCk8xmP0ivSax33PkLZn0iSRW4FhzYhvFs/e8eoZLxtUO1T7G/swFxjvyS12Yjw2hXUVtgkny0OfsQwpZryc92/wCTR5xtUKyeN9dkXCqBKWWpitrbJ/U89Iey03gSQkACCUKhcYqKpHOWNQVRDZFiIUTODoM1aykd5T5b5+rw0Su0bJl2vr94VljyVMVLRW+0VHLRIMwpA+F3gdtPv6CKDIkKqF/FVYA90Eabtv71jpvaumCqSak5ED/uk/aKjIkYXzA2ziScPQrJmah8aNJMkDK0TKU2sZiaI1qjVohPCTGRGqcOkZBaPAcpfeAOVr7dd4GmSk2ckdCoA/8AGM+Lax/cRGmZsCm+4+2UF0GSLl29vA8w7qATvlfaB6+YQMQPlFfqOLOe/iI96D6xkp10hsafZ0HsRx9CK1MsEkTRgf8AK4unq9x4x0yYI+dqepBIKVXBcEZgguDu7x2rsr2hFZShWUxPdWBooDTkbHx5QzBk5afZbjS9B01MBT07fvBc2bZjn7vCubUNq0Vo6WKLZ7T1ZSsOb+mTR7UqALe3hfU1KVd0uFPY6HVuR/aA59Ysd0uWGb3H6xukdHHgvZPXzQS7jqNCzX8oAmz3AD3BD9NYXVPEGUdXy5tZ/P7xJNoyaYrAUJoWoFKnBbbCcixt+8KnkUey6OPjSNxWKfMMDYZW/tBsyrsb5atrCKbKallz0qL4lIWDoQe7+niIFrZq0plqVYTE4k3uQ+FztcQKyp7sZ8akWVVcCAS2x9Mof8ImhUsBx3kqA6ufo8c5XWlgDu48LfpFn7M1xFO75TFW8En7mGwlZPnwfQtyJrh92MES15De58IBlKsCMgBy0iFVc5ZJ8en0jyVnD+JydIe/FcFug+8MQLBrsBlyiv0yXILwzlsgYj7MZKJHnhWhf2wnNTt/MtKfLvH6RUsVg3hFy4hRJqCnGCyXYAsHLOTqY2k8CkD/AOSfFz94nljbdkE8Tk7KQpcZj3h92q4GhEv4svusoBQvhZVnGoL6axWZMwnqIW1TomlHi6ZgD5t94yNly3F/OMgKBKVS8XR3cKmGux5kXv8AWHEiuSoZjLMGOfCWQbPEqZ6hzzgkq6KuCOhUtCurBlyQZitcIsnbETZI65wVL/Bycr/MnykcglSyPLCI6N2VTK/gpBpwBKVLSoNmSUjEVbqxAu+ohgsQ5QT2w1jXs5VN/BlOlUp9/hBv+7wZ2e7LT+HzgtNQJsshlpKFJJbIgubg76Ex0AysRPLPfLaBp1HY69T+kNUF2izFBJkFYQpOJJcaEacjCCpm5g++cNlgocNZV2zEJ56gTf8AfYw47PjxoF+M7fzA2frEfFKxMsJWScJUHYXAJu3S/kIL4nTJQgLSG3L8nyMIa+qQqWnE+FCkqKUkYikHvMSGByILGF5OjpYly36BpsuUasS1rWmWVlJVZ0kuBnmHZ4N4/wAXUhUtE5lrlEJmC4E5KTa/MAf8jAHFeGSZqMdKqaogsuUtLzEAv3gUC6ecCTZkqoIWuatCxZRMsqRhSO6cQU5Uo6Mwjkznyat9FFJtN3/0aTeGKVMEunP/AK9SomWpb4U9zEpBa7pAHpzgCnqpdQqklzCQlAKFNmUuVMDobEeMN6FK0CSpctRRJQQkZMqZMSFKXcBIKLubFJhNxhK1/BP+HLRhBRLl4Xl4mKipKe8CScQxZhoTGX6xeOTnLj3/ALI6ieKiYoypYRcYJaQflyzP5vlc5XMWP+DFPLCQX/MpQJYqULtyDADpEPDFSyCpNOJRQMKVYlFU0HMnFb8rd3+YxItHxahEgAl2yuwxhz0Z8463jr6WFN0q6SLJxOr+HLQnVQHoBnA9ENX8Yi7USSKh37pFvCze949oCSsAB/2+0Uo58Ir4+S97LNRlg5zb25gsrcDzgJCLgG4ADbe7QU93jJHEz7ZNLTBKBA8uC5YhTJJIRds6gJkBOq1+iBiP2ikfEIyDvtDjtbxETanCLolDDyd+8fO3+2K9LISfmOZOZLvy0ibI9kGR3IMTPexDGMiJSgRYxkZyYo5x/DvGipBAh0KPFcNfNrDozRkyiAAcXu989vvClyKkWb8Ku2gp1GknqAlLU8pRNkLOaSdEqzBycne3YFAN7+mkfPEySopwu4ybCPqzxdOynbaZTpTKnkqQAyVZrTyV/On1HOK8c70w4S/To05BBce2+8CzOIMRiuk67HnEkmvRNSFJIL5FJseh+2kAV0s3ZvfLeHrRdiqyaoIWl03cePvOKvWy8JLCz+TWEGKrFJyz1F/bR5VKxJfNxlbF0bXr6QbX4dfAnD+wDQVhfAFMdHuDe7g2yf0iLiPBpbg/KCPmSPMKSAxz0aBDQFcxKUKYqLB9Lcr6QxrJc74JEyUpkqHfS5SWzY2O+YzjLtbLotKWnRWKGZNp1KkmcuXKmFyuVnMwWwhViOYfmxjSfTD46VBX+DjBUVIxLFxiK0ggLHTPlEs6ellBTKTYtk+xB0MBBBxWLjPFZwBYvzuOr7RFk8eLdnRjFbfVhVZUJWZ0uRLKkzldxRSUqQy8TJSg4AnINszxNW8PnmUmVOWnAkghAV3QsDCS6Uk3DvfeC6OcBhCbJBHdBLXztzObNBHEDjSEhndr6DMkxsPDil9mJdKSVa/rv/IPSzVqmBAOK11GyUB9cwlIyA/WLpwukTLBADm2JX5ltqeQ/l0eKpSgJSUJDpPeJa6jkX5bDSLPS1LSg5D4d26ejDrFcIKKpHP83lNUugftMjFMl8gXb/b+hgrhNMJYvZRzOw25nN/KF0+pdZJOVhZ769WJiVNSVAJTt3iNSNP1gxDi1jUB0axJNjyHQQSiVrCqgpiSH6nrD2SPpASRzM0Yx6JJKYW9qOPCnl4Un/FWLf0JNis/bfwjXjvaJFKkiyphyS+Q/mVskbZmObVdepUxUwlS1rLqUS4OzAWAGgG8InLiczLk9IJVOvGigCzN4i5+kBJnkm8GSZiTmfOJbsiCpYt7aMgGfWhOTlth6OdYyMc4rs0VlJSUjEFFWYAZtyGzHMtEy6d9xbTXliOXhEFJXjUBJ3YXbS4hiqoSz3L7fW8OVMqaBp1EcIOZA0t1jJRBzA+8bTqlxaFVRWM+fL7vBaR6hpTcZmUyiZS2GoN0nqPuIs3C/wAQpM1kTv8ACXlf5D0Xp4+cc2VWvuftAkw+9POCWQZCTj0dsqUBQBFwbhQP0P7wvmJKdCX8+Rimdk+ztaUiZLnKp5Sg4zVjG4lG2E7nOLcZKkjvKK9yQlLndk2EURdo6/jzmwaZPAVkxex1frtpFo4dxATZYwljl/pI/Voq00cvv9YCTULlqeWCPp0I1jbK8qWSO1st9TTIUQ8qUVG5JloNm1tuc4W13CpagcUmWbG4GA21dDQJL7SKUAFhiC+dnjyr44VJ5tv6vBfUZhU9bAarh0pIUJalps7LIUm2VwAR6wsXXkHvAPkRpz9842rOKkow+J1J6wIiSVsMzsLn0hM5JHReWMF9mM6fihTtmDu1tPekWCpVMEsKUMIJDA5kHVtLtzjXsN2WF581JISWlpULFQzUQdE6A69IccZSFYd3Ofr6wcXasgy+XCUuMUIpKCS5u/vwhzQygzQOiU3swdTSCbiw3Nh9I1E05toZUuwDch94YGamUhUxZCUISVKJ0CQ5eA5CUy0laiAAHKlGwjnvb7tWqoQZcpxJBdWhW2RI0SNB4wuUqVnH8jKvQp4jxU1E2ZMI/wAxZUxALA5Z7Bh4R4mZhIdvf0hVKqbWzj2VNU3eNyfHx2MRuXs5zGy6tBIcX6ZvZucQTZoPyv8A26X0HlAaHJFnyAYn6ExPTqIsGBcXJIZjlsx5xNOd+gaslCS/ed9Rr76x7GU+bnGwe6dydCbRkKs9xKoO0c0JCVJQUviA7wvyuRBFP2kAPyHJgMTt0yMR/wABaPU8IBGx0/eLvkj+D/lC09oEnMt1BEaKrELLO/n6OBEY4MsDJTe9I3/8fLYiEsdSB65W5x7nF62app+jaloVzl4ZKFrOwGXU5AczF47LfhskrC6lltf4Y+R9Ao/m+kO+wq6VdOlNOUggd5L95xmon899b5jKLhQyAHc3hmNWyiNIDVQtkPt9IDq5AAuH9YsE0J3gOdKSdR78YrK4Zf0qFVKcsEn9YCVQufbRZK6kSM1FtrJ9XPlAEydKSzgZ3BV9gzQSOhHImtClVGG5QBUSMJxBnF+Xi9mh8agg2AbkAG5c4Vz5KlkkwLo1ziiagq6eYyVplpWD+ZCQD0LfWLdKCEI7gSkf0JCf+sUhPDQNImRSsWDjoTGa/Caa5lzm8SCQcRs2LOK2viomzCpiz93S29vpElFQuhSzkhBJ8svG0D8Mpu6PeUY2T38b0NpE0NkPKJlVZTo+z5DyuYjkyYLCHgOQiWVsUcQlGeGmEkZgZAcwBrFJ7T8KmSUPmh7q2BFsW146V/DtlfrEU+hCgXAIbI8+UInYmSUuzjNNUcoMQjnD7tB2Q+E8yUO5cqT/AC808uUJE4UvoBrp5nKI5E7hTJJUvW1vr01jWurpcpIKmTyF1Fs2Tz52hLX9o2dMq51URYdB+vrCCZOKiSokk5kw7H47e5BKP6NOI9o1zBhT3EHMDNX+o/YR7CiPIsjFRVJBHQpXDxhBycPeNkTUB7v0FzBSqoTXCGmaW+Xa6zYeDxFL7MEqeYq38qHy5qJfyAiLg09E6SXYLU8closBiOgSA46nQwpqJs6oLEYEaga9Tr9ItieEypae6kD77h9IHXJZ7DIs4f2RBObRvP8ABHIJkEGWSkjIiLLw/wDFNaGTOSVgfmGcV2qS8BKpoTHLuwllo6fT/inSKHeWpH+pCiPMCCf/ADqlV8tTKP8AyB8iI5EqlEeCl2f1ileQkNjlOk8Q7a07H/2ARshKz9Ewh4h2jSH+HLWs5uohIYcnKjbpFXFKeZjZVE+Yjf5CY5ZpejtE2gCri4OXMG49IF/g79I3/D/iqamjSgn/ABZACFDUpFkL6EBuqTFiPDgbN71ipO9j45bK0umsOcTU/DitQCRe77AbmHyuFAnYQi7U9s5NAgy5bTJ5yTokn8006D+nM+secqNnnSQq7ddpUUktFLKZSiypm4Rzb8yttAOYiTs9XomykqQQd9wdjHMpk1c2YqbMUVLUrEpRzJPvLTKNJSpklWOStUs/0n6jI+UTfOmyXn7Z2+WBE6ZW0cu4T+IlSlkzJSJvNJwE9c0/SHSfxSlo+enmoOxVL/WDTvaM5IviJUaVakIQVrIQlOalFgPH7Rzut/GFTNKkJB/mWorI/wBqQkeZimcX7UVNUp5swkDIWZP+lIsnwvzjJNIHkiyds+3mN5UhwjIqIZa/DNCfU8opFRUKWe8eg0HhHqZD84mRTecTuSQmeQWVUizwJFlXwtWG6Sx1aENNRKXMCE5u3lmTFGKdrYWOVol4VwtU+YEJsNVaARkX/gfCEyEhIBJOaucZHnN+jzyUPj3W8ukLsABZQdZd1OX68tPKPIyETRMFold3vXgWsRiSY8jI2S+poomSBeBlU76xkZHOkqCPP4QRIKYRkZBxVhI9+FGi5YePIyDHG9FVTJExMyStUuYMlJzvodFA2cFwWi2//qU8owqloxN8yCUv4MWjIyGLJJKrPLQnq+3NWoFKZnwwcykkr8FK+XwvFdCHO5JuSS5fMk6mMjIG30eZNgj34VoyMgWYuyPCNo9l8M+IbM+d33jIyPJim9g8zhzEgtbaPZXDHNvWMjIFzZ7sZDhiEAYg5jcTwB3EAczGRkPm+NUA9Ac6YS7l+ueXpE/ZrhqUSvikAqWX6B/lH1jIyCwSbTsKHTH6ahzh3vyjIyMhlgn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itchFamily="34" charset="0"/>
            </a:endParaRPr>
          </a:p>
        </p:txBody>
      </p:sp>
      <p:sp>
        <p:nvSpPr>
          <p:cNvPr id="50184" name="AutoShape 12" descr="data:image/jpeg;base64,/9j/4AAQSkZJRgABAQAAAQABAAD/2wCEAAkGBhQSEBQUExQVFRUWFh0YGBgYGRcYFhccFRccGhoYGBgYHCYfGBwjGxcWHy8gIycpLCwsFx8xNTAqNSYrLCkBCQoKDgwOGg8PGioiHyQpKSksKiwsLCwtLCksKSwsLCwsLCksLCwpLCwpLCwsLiwsKSwsLCksKSwtKSwsLCwsLP/AABEIAJYAyAMBIgACEQEDEQH/xAAcAAACAgMBAQAAAAAAAAAAAAAEBQMGAAIHAQj/xAA9EAABAgQEAwYEBAQGAwEAAAABAhEAAwQhEjFBUQVhcQYigZGh8BMyscEHQtHhFFJi8SMzcoKSshYkQxf/xAAZAQADAQEBAAAAAAAAAAAAAAACAwQBBQD/xAAmEQACAgICAgMAAQUAAAAAAAAAAQIRAyESMQRBEyJRFGFxgbHB/9oADAMBAAIRAxEAPwAc1qRZ3fQB25Ei0RzKxRS5CQG6wDST8PemFI5AWHIakwUZmI6+NtH8I5ck/wBIJR4ugczXIUcLjkHvvu33jRVQpIKgQAbsS7dHieqUUgAFhmeZOYhTxCe4CRqb+ETtNGR7IJaipRUcyXvzhtJWMyMjflz5wBRpHp9YObCklgQMxr+8HBBsPlqChofWNFySDa+vSNpaHjYqL5keDjxhrXsw8lMoMfEHlvtGwlBmHeI539I1wCZiBDFvmBcX65G2UbmkSEhISlhyAI5vm8CYYCpt/e8bBQIIPkbgxpSyVYLk4nIB1sbXPLXnDHhXCVT5gQ+rlWeBOr77CCSb6PVbpCum4YVLZAKv6QH9+MbVFFgKgqXgOoLD0OUdOo+GokoCJaWGupVzUdT6RHxDhKJ8vCuxHyq1R05biGfxq6HfA672coMgXdJGzHLrHszCz5W/vD6q4aqUpSFJYgsbd3kxyuMoFVSJdyke7xK8TiTtNdidMkKFnfXbkGbONf4fl76w8TT6/tG4ogbkQt4bMEiaGztERlEWH0BPm0WIyGsBAqqYO+fSPfDRlieXRFw1vFr/ANoV9pJwGCnRqy5p5D5E23zbpFlqOIpkylTvypBPMkWCRs6mHjFO4JINQpS1lipRUpRsFF8k8gPKOh4+OMFyZTjWrJqOjKmCUh+Qv57dYLl0SAWKiVHRAc+doOml2lSRbX+ptVcvrG65YldxDKmKzVt+ghkvJbf1K8WLkuT0iWmpUAZd7JiLj9oyCKWQEB9Sbk5kt+kZGfL+iZZUn9ehdVTyJiAySXc2d7trDGoF8QN8jfMB2PUZRGhYZ/3EDrmk6N71hbjt2Il2eVS/fWFk68zkBB08logEjvPf9RCpR9noo3lywCCOp3uPUQxlS/1/SAJTu3Vt97e9YNlTLO9mPJvZjIoyghMvM/Sxt9ucT9L73h9wfgCWC5qSpRHy4lJSHH9LE+J8IPPZOSq8tS0HUKZfkbGHxxtj3486sqq5ZADNzcPEmF4bVvZiYkug4wNB3VHwJv4GFakEEpYg7EMX6GNcGu0KcJR7RtKpVq+UEttFt7LUfw5ZKrTFlyDmAmwDeZbmIykowkJANkjb18S8SVSAb367RTDCouy/H4qW29jl4Gnzz8qc99ojlVbDCouWsd+pj34eR3vDOOxqx09mhkBScKw6TmN/35xS+IyfgrUgkkvbdQzBbYgi8XdSzCLtRSglC20wn6p+/lCs8LVom8nHcb/BHLGu8SnI2v8AWIVrAaHFFwJSmKyUD+UAYj1f5fr0iSMG9JEEccp9CwqDX2iIrQzBvKLaOy0laWAIUQcKsRsprOMmdtIoVQtQUUkZA9QoWb0MbKEo9hvFKL2LeL0QqJiZaiTLScSwNT+RHk6jvaCTRgABIZrJAy5ARhdFiLq01UdSNG0fSCaid8CXiV/mEMkbP+VP6xja69FWHB8j+2orsCqJiaZGFPemqz3c/aNKCkISSbrzLixOz8tBHlBQur4k0gqVkM2HKH8s2smw3hcVbM8nyOf1j0gaVQkjvnERkB3U+I1POMg5QtHsOUUSCCbKazDr9yOmsaJkvm8HTUuD0/vAk9LozUHa6c/26wdBGk6UNrjl7aAlOEggueQdyNGiaXTFKicfdP5S59SfURsZeEEAEvfNyd4xptBro8lOr5trtvDHhdMFTpaSxBWm3QufpDjsRwmTP+OJicTYMNyGBxOQxGqRFgldlJUuaJiMbpyTi7uTO5BPrBRxN0x0MTbTD0StYxRIuI1/iNCIjE8PFLidLg+yf+JDd4tAlXLQtipIVhuCzkNscx0jFpctyy5ho8TPAPeDpUztmCNYJLQxYr6J5aXA5+3iGesYgNG9/eNJvEUJmFBVzBbQ6HYwt4hWMoEZZcjk0HRRjwNvoaTah+obwfSDKaqCk8xmP0ivSax33PkLZn0iSRW4FhzYhvFs/e8eoZLxtUO1T7G/swFxjvyS12Yjw2hXUVtgkny0OfsQwpZryc92/wCTR5xtUKyeN9dkXCqBKWWpitrbJ/U89Iey03gSQkACCUKhcYqKpHOWNQVRDZFiIUTODoM1aykd5T5b5+rw0Su0bJl2vr94VljyVMVLRW+0VHLRIMwpA+F3gdtPv6CKDIkKqF/FVYA90Eabtv71jpvaumCqSak5ED/uk/aKjIkYXzA2ziScPQrJmah8aNJMkDK0TKU2sZiaI1qjVohPCTGRGqcOkZBaPAcpfeAOVr7dd4GmSk2ckdCoA/8AGM+Lax/cRGmZsCm+4+2UF0GSLl29vA8w7qATvlfaB6+YQMQPlFfqOLOe/iI96D6xkp10hsafZ0HsRx9CK1MsEkTRgf8AK4unq9x4x0yYI+dqepBIKVXBcEZgguDu7x2rsr2hFZShWUxPdWBooDTkbHx5QzBk5afZbjS9B01MBT07fvBc2bZjn7vCubUNq0Vo6WKLZ7T1ZSsOb+mTR7UqALe3hfU1KVd0uFPY6HVuR/aA59Ysd0uWGb3H6xukdHHgvZPXzQS7jqNCzX8oAmz3AD3BD9NYXVPEGUdXy5tZ/P7xJNoyaYrAUJoWoFKnBbbCcixt+8KnkUey6OPjSNxWKfMMDYZW/tBsyrsb5atrCKbKallz0qL4lIWDoQe7+niIFrZq0plqVYTE4k3uQ+FztcQKyp7sZ8akWVVcCAS2x9Mof8ImhUsBx3kqA6ufo8c5XWlgDu48LfpFn7M1xFO75TFW8En7mGwlZPnwfQtyJrh92MES15De58IBlKsCMgBy0iFVc5ZJ8en0jyVnD+JydIe/FcFug+8MQLBrsBlyiv0yXILwzlsgYj7MZKJHnhWhf2wnNTt/MtKfLvH6RUsVg3hFy4hRJqCnGCyXYAsHLOTqY2k8CkD/AOSfFz94nljbdkE8Tk7KQpcZj3h92q4GhEv4svusoBQvhZVnGoL6axWZMwnqIW1TomlHi6ZgD5t94yNly3F/OMgKBKVS8XR3cKmGux5kXv8AWHEiuSoZjLMGOfCWQbPEqZ6hzzgkq6KuCOhUtCurBlyQZitcIsnbETZI65wVL/Bycr/MnykcglSyPLCI6N2VTK/gpBpwBKVLSoNmSUjEVbqxAu+ohgsQ5QT2w1jXs5VN/BlOlUp9/hBv+7wZ2e7LT+HzgtNQJsshlpKFJJbIgubg76Ex0AysRPLPfLaBp1HY69T+kNUF2izFBJkFYQpOJJcaEacjCCpm5g++cNlgocNZV2zEJ56gTf8AfYw47PjxoF+M7fzA2frEfFKxMsJWScJUHYXAJu3S/kIL4nTJQgLSG3L8nyMIa+qQqWnE+FCkqKUkYikHvMSGByILGF5OjpYly36BpsuUasS1rWmWVlJVZ0kuBnmHZ4N4/wAXUhUtE5lrlEJmC4E5KTa/MAf8jAHFeGSZqMdKqaogsuUtLzEAv3gUC6ecCTZkqoIWuatCxZRMsqRhSO6cQU5Uo6Mwjkznyat9FFJtN3/0aTeGKVMEunP/AK9SomWpb4U9zEpBa7pAHpzgCnqpdQqklzCQlAKFNmUuVMDobEeMN6FK0CSpctRRJQQkZMqZMSFKXcBIKLubFJhNxhK1/BP+HLRhBRLl4Xl4mKipKe8CScQxZhoTGX6xeOTnLj3/ALI6ieKiYoypYRcYJaQflyzP5vlc5XMWP+DFPLCQX/MpQJYqULtyDADpEPDFSyCpNOJRQMKVYlFU0HMnFb8rd3+YxItHxahEgAl2yuwxhz0Z8463jr6WFN0q6SLJxOr+HLQnVQHoBnA9ENX8Yi7USSKh37pFvCze949oCSsAB/2+0Uo58Ir4+S97LNRlg5zb25gsrcDzgJCLgG4ADbe7QU93jJHEz7ZNLTBKBA8uC5YhTJJIRds6gJkBOq1+iBiP2ikfEIyDvtDjtbxETanCLolDDyd+8fO3+2K9LISfmOZOZLvy0ibI9kGR3IMTPexDGMiJSgRYxkZyYo5x/DvGipBAh0KPFcNfNrDozRkyiAAcXu989vvClyKkWb8Ku2gp1GknqAlLU8pRNkLOaSdEqzBycne3YFAN7+mkfPEySopwu4ybCPqzxdOynbaZTpTKnkqQAyVZrTyV/On1HOK8c70w4S/To05BBce2+8CzOIMRiuk67HnEkmvRNSFJIL5FJseh+2kAV0s3ZvfLeHrRdiqyaoIWl03cePvOKvWy8JLCz+TWEGKrFJyz1F/bR5VKxJfNxlbF0bXr6QbX4dfAnD+wDQVhfAFMdHuDe7g2yf0iLiPBpbg/KCPmSPMKSAxz0aBDQFcxKUKYqLB9Lcr6QxrJc74JEyUpkqHfS5SWzY2O+YzjLtbLotKWnRWKGZNp1KkmcuXKmFyuVnMwWwhViOYfmxjSfTD46VBX+DjBUVIxLFxiK0ggLHTPlEs6ellBTKTYtk+xB0MBBBxWLjPFZwBYvzuOr7RFk8eLdnRjFbfVhVZUJWZ0uRLKkzldxRSUqQy8TJSg4AnINszxNW8PnmUmVOWnAkghAV3QsDCS6Uk3DvfeC6OcBhCbJBHdBLXztzObNBHEDjSEhndr6DMkxsPDil9mJdKSVa/rv/IPSzVqmBAOK11GyUB9cwlIyA/WLpwukTLBADm2JX5ltqeQ/l0eKpSgJSUJDpPeJa6jkX5bDSLPS1LSg5D4d26ejDrFcIKKpHP83lNUugftMjFMl8gXb/b+hgrhNMJYvZRzOw25nN/KF0+pdZJOVhZ769WJiVNSVAJTt3iNSNP1gxDi1jUB0axJNjyHQQSiVrCqgpiSH6nrD2SPpASRzM0Yx6JJKYW9qOPCnl4Un/FWLf0JNis/bfwjXjvaJFKkiyphyS+Q/mVskbZmObVdepUxUwlS1rLqUS4OzAWAGgG8InLiczLk9IJVOvGigCzN4i5+kBJnkm8GSZiTmfOJbsiCpYt7aMgGfWhOTlth6OdYyMc4rs0VlJSUjEFFWYAZtyGzHMtEy6d9xbTXliOXhEFJXjUBJ3YXbS4hiqoSz3L7fW8OVMqaBp1EcIOZA0t1jJRBzA+8bTqlxaFVRWM+fL7vBaR6hpTcZmUyiZS2GoN0nqPuIs3C/wAQpM1kTv8ACXlf5D0Xp4+cc2VWvuftAkw+9POCWQZCTj0dsqUBQBFwbhQP0P7wvmJKdCX8+Rimdk+ztaUiZLnKp5Sg4zVjG4lG2E7nOLcZKkjvKK9yQlLndk2EURdo6/jzmwaZPAVkxex1frtpFo4dxATZYwljl/pI/Voq00cvv9YCTULlqeWCPp0I1jbK8qWSO1st9TTIUQ8qUVG5JloNm1tuc4W13CpagcUmWbG4GA21dDQJL7SKUAFhiC+dnjyr44VJ5tv6vBfUZhU9bAarh0pIUJalps7LIUm2VwAR6wsXXkHvAPkRpz9842rOKkow+J1J6wIiSVsMzsLn0hM5JHReWMF9mM6fihTtmDu1tPekWCpVMEsKUMIJDA5kHVtLtzjXsN2WF581JISWlpULFQzUQdE6A69IccZSFYd3Ofr6wcXasgy+XCUuMUIpKCS5u/vwhzQygzQOiU3swdTSCbiw3Nh9I1E05toZUuwDch94YGamUhUxZCUISVKJ0CQ5eA5CUy0laiAAHKlGwjnvb7tWqoQZcpxJBdWhW2RI0SNB4wuUqVnH8jKvQp4jxU1E2ZMI/wAxZUxALA5Z7Bh4R4mZhIdvf0hVKqbWzj2VNU3eNyfHx2MRuXs5zGy6tBIcX6ZvZucQTZoPyv8A26X0HlAaHJFnyAYn6ExPTqIsGBcXJIZjlsx5xNOd+gaslCS/ed9Rr76x7GU+bnGwe6dydCbRkKs9xKoO0c0JCVJQUviA7wvyuRBFP2kAPyHJgMTt0yMR/wABaPU8IBGx0/eLvkj+D/lC09oEnMt1BEaKrELLO/n6OBEY4MsDJTe9I3/8fLYiEsdSB65W5x7nF62app+jaloVzl4ZKFrOwGXU5AczF47LfhskrC6lltf4Y+R9Ao/m+kO+wq6VdOlNOUggd5L95xmon899b5jKLhQyAHc3hmNWyiNIDVQtkPt9IDq5AAuH9YsE0J3gOdKSdR78YrK4Zf0qFVKcsEn9YCVQufbRZK6kSM1FtrJ9XPlAEydKSzgZ3BV9gzQSOhHImtClVGG5QBUSMJxBnF+Xi9mh8agg2AbkAG5c4Vz5KlkkwLo1ziiagq6eYyVplpWD+ZCQD0LfWLdKCEI7gSkf0JCf+sUhPDQNImRSsWDjoTGa/Caa5lzm8SCQcRs2LOK2viomzCpiz93S29vpElFQuhSzkhBJ8svG0D8Mpu6PeUY2T38b0NpE0NkPKJlVZTo+z5DyuYjkyYLCHgOQiWVsUcQlGeGmEkZgZAcwBrFJ7T8KmSUPmh7q2BFsW146V/DtlfrEU+hCgXAIbI8+UInYmSUuzjNNUcoMQjnD7tB2Q+E8yUO5cqT/AC808uUJE4UvoBrp5nKI5E7hTJJUvW1vr01jWurpcpIKmTyF1Fs2Tz52hLX9o2dMq51URYdB+vrCCZOKiSokk5kw7H47e5BKP6NOI9o1zBhT3EHMDNX+o/YR7CiPIsjFRVJBHQpXDxhBycPeNkTUB7v0FzBSqoTXCGmaW+Xa6zYeDxFL7MEqeYq38qHy5qJfyAiLg09E6SXYLU8closBiOgSA46nQwpqJs6oLEYEaga9Tr9ItieEypae6kD77h9IHXJZ7DIs4f2RBObRvP8ABHIJkEGWSkjIiLLw/wDFNaGTOSVgfmGcV2qS8BKpoTHLuwllo6fT/inSKHeWpH+pCiPMCCf/ADqlV8tTKP8AyB8iI5EqlEeCl2f1ileQkNjlOk8Q7a07H/2ARshKz9Ewh4h2jSH+HLWs5uohIYcnKjbpFXFKeZjZVE+Yjf5CY5ZpejtE2gCri4OXMG49IF/g79I3/D/iqamjSgn/ABZACFDUpFkL6EBuqTFiPDgbN71ipO9j45bK0umsOcTU/DitQCRe77AbmHyuFAnYQi7U9s5NAgy5bTJ5yTokn8006D+nM+secqNnnSQq7ddpUUktFLKZSiypm4Rzb8yttAOYiTs9XomykqQQd9wdjHMpk1c2YqbMUVLUrEpRzJPvLTKNJSpklWOStUs/0n6jI+UTfOmyXn7Z2+WBE6ZW0cu4T+IlSlkzJSJvNJwE9c0/SHSfxSlo+enmoOxVL/WDTvaM5IviJUaVakIQVrIQlOalFgPH7Rzut/GFTNKkJB/mWorI/wBqQkeZimcX7UVNUp5swkDIWZP+lIsnwvzjJNIHkiyds+3mN5UhwjIqIZa/DNCfU8opFRUKWe8eg0HhHqZD84mRTecTuSQmeQWVUizwJFlXwtWG6Sx1aENNRKXMCE5u3lmTFGKdrYWOVol4VwtU+YEJsNVaARkX/gfCEyEhIBJOaucZHnN+jzyUPj3W8ukLsABZQdZd1OX68tPKPIyETRMFold3vXgWsRiSY8jI2S+poomSBeBlU76xkZHOkqCPP4QRIKYRkZBxVhI9+FGi5YePIyDHG9FVTJExMyStUuYMlJzvodFA2cFwWi2//qU8owqloxN8yCUv4MWjIyGLJJKrPLQnq+3NWoFKZnwwcykkr8FK+XwvFdCHO5JuSS5fMk6mMjIG30eZNgj34VoyMgWYuyPCNo9l8M+IbM+d33jIyPJim9g8zhzEgtbaPZXDHNvWMjIFzZ7sZDhiEAYg5jcTwB3EAczGRkPm+NUA9Ac6YS7l+ueXpE/ZrhqUSvikAqWX6B/lH1jIyCwSbTsKHTH6ahzh3vyjIyMhlgn/2Q=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itchFamily="34" charset="0"/>
            </a:endParaRPr>
          </a:p>
        </p:txBody>
      </p:sp>
      <p:pic>
        <p:nvPicPr>
          <p:cNvPr id="50185" name="Picture 14" descr="睡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5" y="4365625"/>
            <a:ext cx="23812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6" name="文字方塊 1"/>
          <p:cNvSpPr txBox="1">
            <a:spLocks noChangeArrowheads="1"/>
          </p:cNvSpPr>
          <p:nvPr/>
        </p:nvSpPr>
        <p:spPr bwMode="auto">
          <a:xfrm>
            <a:off x="3633788" y="6299200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solidFill>
                  <a:srgbClr val="C00000"/>
                </a:solidFill>
                <a:latin typeface="Arial" pitchFamily="34" charset="0"/>
              </a:rPr>
              <a:t>睡蓮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zh-TW" altLang="en-US" sz="6000" dirty="0" smtClean="0">
                <a:solidFill>
                  <a:srgbClr val="0000FF"/>
                </a:solidFill>
                <a:latin typeface="+mn-ea"/>
                <a:ea typeface="+mn-ea"/>
                <a:cs typeface="文鼎勘亭流"/>
              </a:rPr>
              <a:t>放下禪</a:t>
            </a:r>
          </a:p>
        </p:txBody>
      </p:sp>
      <p:sp>
        <p:nvSpPr>
          <p:cNvPr id="52227" name="Oval 3"/>
          <p:cNvSpPr>
            <a:spLocks noGrp="1" noChangeArrowheads="1"/>
          </p:cNvSpPr>
          <p:nvPr>
            <p:ph type="body" idx="1"/>
          </p:nvPr>
        </p:nvSpPr>
        <p:spPr>
          <a:xfrm>
            <a:off x="3492500" y="2349500"/>
            <a:ext cx="2303463" cy="2224088"/>
          </a:xfrm>
          <a:prstGeom prst="ellipse">
            <a:avLst/>
          </a:prstGeom>
          <a:solidFill>
            <a:srgbClr val="CCCCFF">
              <a:alpha val="50195"/>
            </a:srgbClr>
          </a:solidFill>
          <a:ln>
            <a:solidFill>
              <a:srgbClr val="9900CC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6000" b="1" smtClean="0">
                <a:solidFill>
                  <a:srgbClr val="00823B"/>
                </a:solidFill>
              </a:rPr>
              <a:t>意</a:t>
            </a:r>
            <a:r>
              <a:rPr lang="zh-TW" altLang="en-US" smtClean="0"/>
              <a:t>  </a:t>
            </a:r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2484438" y="3646488"/>
            <a:ext cx="2433637" cy="2157412"/>
          </a:xfrm>
          <a:prstGeom prst="ellipse">
            <a:avLst/>
          </a:prstGeom>
          <a:solidFill>
            <a:srgbClr val="CCCCFF">
              <a:alpha val="50195"/>
            </a:srgbClr>
          </a:solidFill>
          <a:ln w="9525">
            <a:solidFill>
              <a:srgbClr val="99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zh-TW" altLang="en-US" sz="3100">
                <a:latin typeface="Arial" pitchFamily="34" charset="0"/>
              </a:rPr>
              <a:t> </a:t>
            </a:r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4500563" y="3646488"/>
            <a:ext cx="2374900" cy="2084387"/>
          </a:xfrm>
          <a:prstGeom prst="ellipse">
            <a:avLst/>
          </a:prstGeom>
          <a:solidFill>
            <a:srgbClr val="CCCCFF">
              <a:alpha val="50195"/>
            </a:srgbClr>
          </a:solidFill>
          <a:ln w="9525">
            <a:solidFill>
              <a:srgbClr val="99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zh-TW" altLang="en-US" sz="3100">
                <a:latin typeface="Arial" pitchFamily="34" charset="0"/>
              </a:rPr>
              <a:t>  </a:t>
            </a:r>
          </a:p>
        </p:txBody>
      </p:sp>
      <p:sp>
        <p:nvSpPr>
          <p:cNvPr id="51206" name="文字方塊 1"/>
          <p:cNvSpPr txBox="1">
            <a:spLocks noChangeArrowheads="1"/>
          </p:cNvSpPr>
          <p:nvPr/>
        </p:nvSpPr>
        <p:spPr bwMode="auto">
          <a:xfrm>
            <a:off x="3132138" y="4216400"/>
            <a:ext cx="9540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6000" b="1">
                <a:solidFill>
                  <a:srgbClr val="00823B"/>
                </a:solidFill>
                <a:latin typeface="Arial" pitchFamily="34" charset="0"/>
              </a:rPr>
              <a:t>心</a:t>
            </a:r>
            <a:endParaRPr lang="zh-HK" altLang="en-US" sz="6000" b="1">
              <a:solidFill>
                <a:srgbClr val="00823B"/>
              </a:solidFill>
              <a:latin typeface="Arial" pitchFamily="34" charset="0"/>
            </a:endParaRPr>
          </a:p>
        </p:txBody>
      </p:sp>
      <p:sp>
        <p:nvSpPr>
          <p:cNvPr id="51207" name="文字方塊 2"/>
          <p:cNvSpPr txBox="1">
            <a:spLocks noChangeArrowheads="1"/>
          </p:cNvSpPr>
          <p:nvPr/>
        </p:nvSpPr>
        <p:spPr bwMode="auto">
          <a:xfrm>
            <a:off x="5245100" y="42164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6000" b="1">
                <a:solidFill>
                  <a:srgbClr val="00823B"/>
                </a:solidFill>
                <a:latin typeface="Arial" pitchFamily="34" charset="0"/>
              </a:rPr>
              <a:t>身</a:t>
            </a:r>
            <a:endParaRPr lang="zh-HK" altLang="en-US" sz="6000" b="1">
              <a:solidFill>
                <a:srgbClr val="00823B"/>
              </a:solidFill>
              <a:latin typeface="Arial" pitchFamily="34" charset="0"/>
            </a:endParaRPr>
          </a:p>
        </p:txBody>
      </p:sp>
      <p:pic>
        <p:nvPicPr>
          <p:cNvPr id="51208" name="Picture 4" descr="http://pic.pimg.tw/mygod0328/1337617162-38557113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76250"/>
            <a:ext cx="202723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 autoUpdateAnimBg="0"/>
      <p:bldP spid="52229" grpId="0" animBg="1" autoUpdateAnimBg="0"/>
      <p:bldP spid="52230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TW" altLang="en-US" sz="6000" smtClean="0">
                <a:solidFill>
                  <a:srgbClr val="0000FF"/>
                </a:solidFill>
                <a:ea typeface="文鼎勘亭流"/>
                <a:cs typeface="文鼎勘亭流"/>
              </a:rPr>
              <a:t>放下禪</a:t>
            </a:r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2484438" y="3646488"/>
            <a:ext cx="2433637" cy="2157412"/>
          </a:xfrm>
          <a:prstGeom prst="ellipse">
            <a:avLst/>
          </a:prstGeom>
          <a:solidFill>
            <a:srgbClr val="CCCCFF">
              <a:alpha val="50195"/>
            </a:srgbClr>
          </a:solidFill>
          <a:ln w="9525">
            <a:solidFill>
              <a:srgbClr val="99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zh-TW" altLang="en-US" sz="3100">
                <a:latin typeface="Arial" pitchFamily="34" charset="0"/>
              </a:rPr>
              <a:t> </a:t>
            </a:r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4500563" y="3646488"/>
            <a:ext cx="2374900" cy="2084387"/>
          </a:xfrm>
          <a:prstGeom prst="ellipse">
            <a:avLst/>
          </a:prstGeom>
          <a:solidFill>
            <a:srgbClr val="CCCCFF">
              <a:alpha val="50195"/>
            </a:srgbClr>
          </a:solidFill>
          <a:ln w="9525">
            <a:solidFill>
              <a:srgbClr val="99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zh-TW" altLang="en-US" sz="3100">
                <a:latin typeface="Arial" pitchFamily="34" charset="0"/>
              </a:rPr>
              <a:t>  </a:t>
            </a:r>
          </a:p>
        </p:txBody>
      </p:sp>
      <p:sp>
        <p:nvSpPr>
          <p:cNvPr id="2" name="文字方塊 2"/>
          <p:cNvSpPr txBox="1">
            <a:spLocks noChangeArrowheads="1"/>
          </p:cNvSpPr>
          <p:nvPr/>
        </p:nvSpPr>
        <p:spPr bwMode="auto">
          <a:xfrm>
            <a:off x="4826000" y="4179888"/>
            <a:ext cx="17240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6000" b="1">
                <a:solidFill>
                  <a:srgbClr val="00823B"/>
                </a:solidFill>
                <a:latin typeface="Arial" pitchFamily="34" charset="0"/>
              </a:rPr>
              <a:t>微笑</a:t>
            </a:r>
            <a:endParaRPr lang="zh-HK" altLang="en-US" sz="6000" b="1">
              <a:solidFill>
                <a:srgbClr val="00823B"/>
              </a:solidFill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2009775"/>
            <a:ext cx="2449513" cy="2170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31" name="文字方塊 5"/>
          <p:cNvSpPr txBox="1">
            <a:spLocks noChangeArrowheads="1"/>
          </p:cNvSpPr>
          <p:nvPr/>
        </p:nvSpPr>
        <p:spPr bwMode="auto">
          <a:xfrm>
            <a:off x="3851275" y="2560638"/>
            <a:ext cx="17240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6000" b="1">
                <a:solidFill>
                  <a:srgbClr val="00823B"/>
                </a:solidFill>
                <a:latin typeface="Arial" pitchFamily="34" charset="0"/>
              </a:rPr>
              <a:t>放鬆</a:t>
            </a:r>
            <a:endParaRPr lang="zh-HK" altLang="en-US" sz="6000" b="1">
              <a:solidFill>
                <a:srgbClr val="00823B"/>
              </a:solidFill>
              <a:latin typeface="Arial" pitchFamily="34" charset="0"/>
            </a:endParaRPr>
          </a:p>
        </p:txBody>
      </p:sp>
      <p:sp>
        <p:nvSpPr>
          <p:cNvPr id="52232" name="文字方塊 6"/>
          <p:cNvSpPr txBox="1">
            <a:spLocks noChangeArrowheads="1"/>
          </p:cNvSpPr>
          <p:nvPr/>
        </p:nvSpPr>
        <p:spPr bwMode="auto">
          <a:xfrm>
            <a:off x="2776538" y="4216400"/>
            <a:ext cx="17240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6000" b="1">
                <a:solidFill>
                  <a:srgbClr val="00823B"/>
                </a:solidFill>
                <a:latin typeface="Arial" pitchFamily="34" charset="0"/>
              </a:rPr>
              <a:t>放下</a:t>
            </a:r>
            <a:endParaRPr lang="zh-HK" altLang="en-US" sz="6000" b="1">
              <a:solidFill>
                <a:srgbClr val="00823B"/>
              </a:solidFill>
              <a:latin typeface="Arial" pitchFamily="34" charset="0"/>
            </a:endParaRPr>
          </a:p>
        </p:txBody>
      </p:sp>
      <p:sp>
        <p:nvSpPr>
          <p:cNvPr id="52233" name="AutoShape 10" descr="data:image/jpeg;base64,/9j/4AAQSkZJRgABAQAAAQABAAD/2wCEAAkGBhQSERQUEhQVFRUWFxcUGBUUFRgUGBgUFBUXGBUYGhgYHiYfFxojGRUWHy8gJCcpLCwsFR4xNTAqNSYrLCkBCQoKDgwOGg8PGjUkHyQsKSw1NSovLCkwMSwvLCkpLCw0LCosKSksNSwpKSosLywyLDQpLDUsLC0pLCksLCwsLP/AABEIAOEA4QMBIgACEQEDEQH/xAAcAAEAAgIDAQAAAAAAAAAAAAAABgcBBQIECAP/xABCEAABAwIDBgMEBwUHBQEAAAABAAIDBBEFEiEGBxMxQVEiYXEygZHBFCNSYqGx8AgVQnLRM0ODkqKy4SQ0Y3OCF//EABoBAQACAwEAAAAAAAAAAAAAAAACBAEDBQb/xAAxEQACAgEDAwEHAwMFAAAAAAAAAQIDEQQhMQUSQRMiMlFhcYHwocHRBiORFEKiseH/2gAMAwEAAhEDEQA/ALxREQBERAEREAREQBEUbodvqSWqlpGvIniJDmuaW3y+1kJ9qyw5KKywSRFwZJdcronlZBlFi6LIMosJdAZREQBERAFiyyiAIiIAiIgCFEQHzt5LC5ooA5IiKYCIiAIiIAsErKICvt5m85+FPia2m4okBOdzi1vh5tFgfFqD6LzvjW1E1TVvq3uyyvdmBZ4cthZobblYWF+a9e4lhkc8bo5o2yMdoWvAcD7j181543k7p3Ubny0wLoR4izm5rb6kd2i+vUflolZGtqM/P5gmk3wWBu13nmsibHKRx4wOI083tGmdv4XHdWWKpuTPfw2vfyXjCgrnwyNljcWvYczXDoQvQW7zeC2thc1xDZWtPFj5A/8AkYOx69ifRVZOWll3PeD/AOP/AIbIpWbeSUVm3YYbNiv5l1tPSy5Q7wIj7Ub2/B35Ktcc2nhie4OkY21hlvmdceQ1BWtg2yp3W+uby5Ou38bWW56qLfsptfHGx246LS9qUnv9S3zt1GQC2Nx9SB/VbbC8cjn0YSCObXCx/wCVWGFVjJGjIQfMG/wKkuyUNp2nyP5K3Bqccoq6rSVVxbiTtZWFjMFhvBxzkirfeNvcjoAYoLSVB5A6tZ5utzPktBu330yVNQ2mq25nyuyxvjaGtBI5FvPvrda42KS7o8GcYLnRcWrktpgIiIAiIgCIiA4oiKAOSIimAiIgCIiAIiIAujiWHiVhB59P128l3lxK1W1xtg4S4ZmLcXlHlzensP8AQ5hLELQyk+HpHINS30PMe/sojhGMSUszZYXZXtvr3BFiCOoIXozetV0kULhV5iyQBmVgBeX62c0G1i3ne/l1Xm6upcjud2nVrhyLe/kehHcFU9DKU65VW79rxnxJfz8TbZs1JH1+iSygyBrn3dYkeI5iL8ua+c+HyR+2xzf5mlv5rs4DjTqaUPby5OHLM08x8/crXhDJ2X0dcajQhzSNFYutlVxHKL2k0cNTFvuxJFTYVjs1M8OieR3H8J8iFfW7LatlYWWIbI0+Nl/LmPIqp9s9kBEONC0hl7PaOTSeRH3StDs3jslHUxTRuLSxwJt1bfxAjqCLrNVsbY+pX+fI0T9ShuqfB7JL1VG9LeuKXNT05vMRYkWIZrzPn2C+G3++mKOmbHRvEk0jblw9mNpHX7/l0VLYXhMtZNZt3vcbnuSTrr08zyC1yxdHultHl+M/J/m5WisccnwAmqprDNJLI71JJXobdTuubQt48wDqhw068NvYeZ6ldnd1uyioWCSQB07hqbaNHYX1AVgNC2QzPfiPgw8L6mQELVlFvwQCIiyAiIgCIiA4oiKAOSIimAiIgCIiAIiIAuJXJfGpks1x7An4BRk8Jsytzznv7xvi17YQdIW6/wA79f8AaGrXbF7OHEMPqohbiRPbJCeuZzTmZfs4D4qP7d1PExCqcTf6134afJW7+z/hN6Cpf1fNYf4bB83rn2QsWkXo+8sS++cv/O5sTXfv9CiJYi1xDgQQSCD0I5gqZbvsYPEERPm255galv681399Gz4hq2zMbZszSXWGnFabO95FioVglW+GdkrG5jG4Oy2uCBzB8iNFvqtWqoVkfK/U3UWy09ufzBc1ZTNcxwdbI8EOBOgBGoPZUxjOHcCZ8d7gHQ92nUH4LfbVbcuqHFsILI79+Y6adFHqusfLYvuS0BubW9h7IJ9NB5KGm00qpOWdn4LOv1Nd2FFceSQ7HbGsr2uDZcsjXaste8ZGhHne48tF6E2K2BhoY2kNaZLDxW5Dt59yfReed2OLcDEoL6tkcIXa2sJCAD7jZesmjRZdU5XPveY7NL5lByXau3k5gLKIrpqCIiAIiIAiIgCIiA4oiKAOSIimAiIgCIiAIsXQFAZWuxtxED7cyLfErYErX4yzNER5j8TZVdY2qJtfBk6/fR49xuXNUzO7yPP+or0HuDkAwu3XiyOPpcD5LzviEdppAej3j4OKvTdVUtjwlj3uDGtMpc4mwDQ83JPRVtdqnpaIzis7pY+zNkIKyTTJLt3gUFRFK2V+WI2eXAgZcupIJ0C8/bS4vDfg0bckDfDmIAklPVz3c7E8m8gtxvE2+dWSGKIkU7T6cQj+I+XYfoRbD8Flma90bSQwXP8AQdytXTtLZWnZc8dzz2+Fn9ydku59sd8HLAsMbPKxj3iNrjbO7lfoPInudFbe1ezUMODSMjjAERZL5khwDiXcySCR71SpJVi4RvGZJQy0tXfNwnsZJ7Qd4fC1w6O5eJb9dVbLsnX/ALZJ4XwFM4KLjJblfU05jka9uha4OB82kEfiF7Nwqr4sMcn22Nd/maCvFzjf9fFeut39QH4fTEG4ETB8GgfJXZvE4r6ldLYkiLo4xjEdLE6WZ2VjeZtc3PIAdSuhsztfBXBxhcbt5tcAD6gA6jothE3qLAKXQGUWAVlAEREAREQHFERQByREUwEREARFi6A0m2G07MPpJal7S4MAAYDYue42a2/TU8+wK1+7fbcYpSmbJw3teY3sBzAEAEEHsQR+K0+/a37nl/8AZF/vWv8A2d4wMNlI5uqHX17MYB6ID57/ADEpII6KSKSRjmzkjI4gHK0O8QB8R009SrJrTeEk9mu/Iqr99jy6twiIa3nzW/xIh+vRWzPEHNLTyII+K0aiHqVSgvKZKLw0zx5tfS8KuqWfZmkH+on5rrHG5uAKfiO4IcX8MGzcx6nura3jbq3zzungc0PIAex9xmc0WDg7oSAND8VDsO3Q1r3gSMETOry5rtPIA3JVKjX6aVS75LMeU/DRtdU87Lkj2zuAPqpcrdGjxPdbRrf69grOp2RxNETW2a3tpfpcnv8A0W+bs9FRU7Y4WWFvE8+093cn5dFGcTecxt8Pepwu/wBSu9e74/k9N0rSRUcvlkU202cAJniGh1e0dD3HkodZWvTfWBzHi4I5Hz6LRVu7V8j705ZlP8LnWIPYaKxXZ2rEin1LpkoS76lt8CDxRlxAHMkADzJtZeuNgcIfTUccUnNrQL9eX6HuVa7sdy+SVlVWOBMbg5kTRdpcNQ5zjzAPQBXYXADVSbjPFmdln+Dg7xzEhO+PD3S4Y8s/unNkI7tF2n4Zr+5U/u82kdS1kdjYOIa/sWk2Oi9FYsInwSNmLeE5jg8ucAMpGuvReUJjleS02s7T0vf9eq3xaayiJ69Y4EXHI8vRUPvx29qI66OmppXxCBrZHGNxaTK8XF+4DCNPvFWTsPtRG7C4ZpXta1jHBxc4D+yGvPy/JeeI6tuI4vxah7Y45p88jnuDQ2EG5BJOlmNshg9UYDVOkpoJH+2+KN7tLeJ0bXO06akrYKBT758KjkbGJy4ezmjjc5jQNBd1uXpdTinnD2hzSHNcAQ4G4IPIg9kB9UREAREQHFERQByREUwEREB0MdrXQ080rGZ3Rxve1n2nNYSB77LyPje19XVSulmnkLib2D3Na0dmtGjQF7Fc1QPFtyeG1EzpnMexzjmc2J+RhceZy2NvdZAeZpcSle3K6WRzSQcrnuIuOWhPRSXd3vAlwye4LnQP0lj79A9t+T2/jyU03qbqKPD6E1FPxs/EYyz3hzQ1+a+mW/QfFfXC6LA6KOKZ7XVVRNBHIKZo+kcMmMOecvJutycxNrFRnvFgj+1e8BlbX0c0UUzhAb5DbM8583hy3sNApfS77zC7/qaKoiaT3uLejwPzUZwrbmmlxiKoc36NCyExNBAsHG+pyCwBLjqphvalD8Je5tntL4i1wNxbMfECOY/qvM2zjXfTVKtrPD7ns2+M8MtJZjJ5LIbEypjZKw6Pa17SRza4Ai496QYN4ruPuC6W7yrbLhlI5jsw4MbSTqczRlcDbqCCF0dj9o/pVdiYzlzYZY4WMvo1rGEOcB5yB3wC6k+mae2xWzjv+eDUrZJYTM7bNGgAA8OnTqqurmWce/rdWptuL2/l+aq2ub410LElFJHqujN+mZo4hpYFSHZ2Yslb4QdRoblaelbYCxW3wZ1pWnMQLg396zCKLeslmuRbEkzWML3ENa0ZiToAALm/oqf203yePJRtDmgEcSS9i6+ha3sPPmreqKds0RY4ZmPaWkd2uFj+Cqj/APHaeOd2aWR8Y0DNGn0LxzHwVDqN1FNWb+M8Hiq4ty2KqxTGaipdmmle88rFxtr2HILNNg8soysikf3yscfLn2Vm7ZxQYTRcWmp4uIZGsDpG8QjNcn2uejbeS0VHvjr5bClomOd1ytkkBPoLAeir6bWWXQUqK12Z8vH6E5QSeJPc0mJ7qMS+jmcsvGxuYR5ryAaXAjHW2vuUd2e2GrK1xFPA92W2Zx8DRfldzrBXbu33lVNRWPoq6ERzZTI0taWWDQCWuaSehBBCn0e0dM6pfSiVnHY0PdHexDSL3156WJtqAQuvBtrc0MpDB/2d6t5aaiaKJt/EGXkfby0Db+9XtgODspKeKnivkiaGNzG5sOp8yblRrdtiL6v6bVuc4xzVLmQtJJaIIBkaWg8sxzE+amqmYCIsXQGUREBxREUAckRFMBERAYJUd2t29pcOZmqZAHEXbE3xSO9G9B5mwXLb7FKinoJpaSMyTAANAGYjMQC/L/FlGtvJVlut3dirLsQxMSySmQ5Y52kA2APEdm9sXOg5DLyQGm2+2pxDFKGSbgCnw9jmOGf25SXZWkE+0AT/AAgN8yrB3QbNQQYZDO2NommY575LeIgudZoPRtgNAuxvglYcEqcrmkfVBuUgi/GZYC2ndfDANt6Olwmg40zY+JTta0G5N42EPJAGgDmkXPWwWu3PY8fBmVyVriO736fiFfwHshEUjBbKchc5vj9nkbg9OqmmyOxb6eilpKt7Jo3k2a3No11swueRuA4W5Lr7tKtkjaqcuANTUySMDiA4xR6ZrE3sLm/ay0mDb4HSVxhfG10D5DHGWA52guswn7d9L8ua8hqXrdR3UV+7Wov55S8P45TLsFCOJPlm7odyzhmNJiNRTtJvkFz+LHNv8Fu9gt0zsNqnVBq3Sl7XNczJlDi43u4lxuQdfVS/Azz/AF1W3Xoum3Tu08ZTeWVrYqM2kRHbe1xc28PzVZ4g0ZtDdWPt227m/wAvzVc1LLO6q9Zwep6RtXk+tI3w+a2WGH6wddQupRgW5LvUUlpBcDmDbvbup1lnVNuMi3I+Q9FHqh13uPmVIGu8IPl8lHCV5H+ppezXH5v9jymmW7ZCt40XFlw2DmJKoFzTyIYBe/lYlTJkDW2ygNAPJoDQdfLRRTaFubGMMaf4Wzy28w3RSqrphI0xm4D2lhLdDZwIJB6FUKniFMc+G/8AMmb1zJleYVikb9rCWOa4GIxZmkOGcQa2I58re5bXfRsPA9raqK8dZJJHAwMNuM+QhoDuxDbnMOjbFbbYrdNS0FR9IjfLI8NLWiTLZuYWcRYC5t8Lr74WJMQxN08jMtLQukigv/e1B8MkuvRgBaLdTz5r21MouK7TnS5Ils/tHiuDMZS1NA6eBnhZJTi5sSTo5oId1PiAKszZfao1rS8U1RAwAWdO0MzHW4aLkm1udrarfALK3kTCWWUQBERAcURFAHJERTAREQGCFxLFzRAVJthuIZMXPopjBndmdC65hJ+6G+zqTpqNdLKM70d18tNRUj4iZWUsLopnAWIvIZM4b9nNI4eQAurG3tS17aSP93CQyGZocYRd4ZY207ZiL/0VY4nsTOW5sYxZkTyA7gPkMsga7l4bgfAHkoyl2rL/AJCIVge1ApqaojawmaYCISk/2cJuZGt6guNuS3+5rBBLWmZ1rQNzAffd4Wm3W2p+Cj+1OHUUQYKOpfO7XiFzMjR9nLp6/BW1umdRmlvSsyyizZ8xu/MR3+wSNLfJcbqNyr0s7IJ+3tnGMeN88bFipZmk/BZGDkg9eZW8C0GFy38tVvwnR3/awZ1PvEH2/wDab0OX5qvZL5tfzVibeQXe3+X5qvZY9V2bOEem6S16J26Vn6813KZgzenNdWlNgu5Dqfw0UqzdqHsy143/AFYI5ZRb4LQALeUgPBbm0OQX+C0ZC8f/AFKvbr+55jT8yIRPLm2jjHSGjeT5Z81z+IW/xLbGkp3Ay1MTbfw5szv8rblQOtwSSvxHFmQyhjxHFECSbEAszNJGoByEE+aglduzxGN2U0z3fejtID72/NWqdFRZ2d88NRSx9s/uY9SUc4RbNdv8ooriJk0x6WAjb8Xa/gvngP7RFO92WqgfCL6PjdxWgfeFgR7rqkK7AZ4ZWwyxujkdbKx/hJzGw5+asqg/Z1rHNzSzwRO+z4pLepGnwuvQ1VxhHEeCpJtvcv7D8RjnjbLE4PjeA5rmm4IPULsqObB7Kfu6jZTcTiFpe4utl1e69gLnQKRraRCIiAIiIDiiIoA5IiKYCIiALBKytfjuDMq4JIJC4MkblJY7K4eYPfRAfPEdpKWC/GqIY7cw6RoPwvdVPt3tHs/UTcWUSVM2TJ/0+cAgezc3DTbuLqTw7iMMb7TJXnu+Z2v+Wy0M8MM+JR4fhbGU8NK7i1c8TACSxw+qD+ZFxYgmxN+Yabxn7rwZRVW0LKVzoRS0lRFdxuJCXGRtxYM89Dy7qc4btbNGBHh2DujvYXe12ttLuIAv6kqxXVnHg41Lw5XWcYXOJDC69vatdo0PwUPqtr66jlj/AHhDDwJHiMyQOcS0m9jZxN+9rD1XkVrHql6brTcc7Sm8v7bZ+5dUFHfP6E52IdUSRNfVRcGU3zMDgRpoCLE26aKXhavBwOYN+i2tl3OmRXpdyWMle55kRHbWM3BtfwqvZY7k6WVibaHVv8p/NQCQm5XUnwei6U/7Rzgj7a3C7ULAD1/5XxgadNV2YYPFqVist3tYZZeDVIkgY4fZsfUaFalw1Plcfitjs221Oy3n+a6lUy0h9fzXl/6kh7Nc/m1/0eZp2nJGgwbZKKmqKmoY5xfUuzG9rNF7kDvd2tyt1D7R1Otl9SNEijXGVkpv2nnY37JFZYrhEVVtPDHMC5rYGyZeQc6MOc0HuL/krN2z2uZh1KamRj5AHNZlZzu46XJ0A81Xtccm1dJY+3BlI/8AiUKe7wdmH4hQS00b2sc7I4FwuLseHAG2oBta69zps+nH6I50+TY7O7QQ1kDZ6d4exwHq09WuHRw7fKy2l15v3VurMOxZtO+KUNldwpmZXFvUNkva1g7+LsSvR7VZIHJERAEREBxREUAckRCpgLBKysFAR/aHaz6I5uannljyue6SFrH5A0+LMzMHEAEEkA2BC7eG7VUs8LZop4zG69nFwbqDYgh1iCD0VYbwaeoqsVkiDKmSlhp4WzspCwPIlc54ac5F2kt1t0aOyjeNV+FSUNT+78MmvG1t6p0QcInkggOLnkjS4v5oCyd5u8ZlFS5adzZKme7IQwh2XWxfpfkTYDqbdiursxsd+68GqXP/AO5kgllmceYfwnFrL/dv8ST1UE3LYdS1NcaiodEyZluDTNZw2uLWgGVo9lxGug5G57K3t5MuXCq03t9Q8fHS34296Ap3Zuhw40UImxqeGTJcxMeQ2InUtDbc9T16qa70MEjdgj5GPLwxsEjHkauGZozHrq191DdltvMJhw+KOroeNO1pa4injIcA45LvcdTltc912MV2xfjo+iUzZKSNrdNS+OQNynhy5G+C2UZTe3O/MKpfTQsW2L3d8/AmpS4RaO7CrE2GUstrOdGGu83RksJ/0qWKBbIRSUVHBTueHGMFpLfZNyT11tra6mNDX5xqLFUdJ1TTWz9KG2+3z+hssqnH2maHbSMHKfIj3KBuj1U921bo09bFQQnlfy/JdmXB3emP+0c4faGq7biQe617XWcPVbEMJslZdv2WWTvZT/tmnuXH8V2q6gzHMOfUdwvhssy1OPUrcKvqtNXqYOFi2PKTm42Nr4mnFIucVGtpZCFzq+kVQMu5lN7Ts4e1WHH7UbR8RKB+auRR/EdiqeathrXtdxoRZpDrN62u3qRc25c9VIAuvGKisI0t5MZFkBZRSMBERAEREBxREUAckRFMBYKysFAVLiVFXVGLYlHQzxwXFIyaRwJeGcJ5bw7Dncu89RqoNt3g9PQZaGirnufMWMqo3ObwswdpJI/lGbkeHWwGp776hrarEMYxKLDpxFFM6IzVFrPbFC3hlsYOty4uF/LmF8Nqtjo6LEqCCgbCZeFJK91Y7MxxufrJbm2liQABr3QEu3YbA0MbY5m1DK2eLQPY/NHCTclrGA+HmTd2puTop9j+Bx1lPJTzAlkgymxsR2IPcGxHoq12TxGjpKuaprcSo31MjBEWU4yQsa03sLDxHlqR8VZuH4vFURiWCRksZ5PjcHC45jTr5IDo7MbNsoqSKmB4giBAc5oBN3F3L3r7VlCA0CNrWgEkhoDRrzNh7lwFSJqfO+8bXjk7TQmwvbXUenNdfAYnRvdHnfJHq5pe4OLPFbJfnYcrG9rc9bCnqq46it0y4ZvhFxXd5X5ycG0XcLbUNNbVdngjsvoAudoujw00+/ORO5yWCO7Yx/VtPmQq9n8Ov6/JWZtO28HvCriub5aLuvg7PSpey0dRj7ra055d7roRU99QtnBB7KxXydHUtdpOtmP7I9sy3C1ezsWWEc9STqtopPk8jP3mERFggEREAREQBERAEREBxREUAckRFMBYKyiA1VBs7TwyumigjjkeMrnMaGlwzFxvb7xJutLju7OlrK1lXUB0hZG2MREjhnKXEFw5n2uV7eql6IDXx4DTtbZsEIHKwiYBb0svjgmzcFIJBAzJxZHSv1vd7uZ8gOQAsAAtsiA0eL4TM8WgmbGLjR8YeG5STdg08VyOdxpyCxs5s2KUOJe6SR1szzYCwvZrWjRrRc6dyTzW8sllDsWe42+tPt7PAWURTNRrcdiLoXWF+Rt71XuIUrrkEWVpkLoVOCRSPDnNufwPqFku6XVeg+CtqWnIHY9Rdd2EW1Ouv69FOK3AI5OQDT3A+S6kOybAbuJPl0TYuy6hGcX3I3NL7DfQfkvsuLG2FhyC5LBxWEREAREQBERAEREAREQHFERQByREUwEREAREQBERAEREAREQBERAEREAREQBERAEREAREQBERAEREBxREUAYKy1EWQZREQBERAEREAREQBERAEREAREQBERAEREAREQBERAEREBgrCwiAwiIo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>
              <a:latin typeface="Arial" pitchFamily="34" charset="0"/>
            </a:endParaRPr>
          </a:p>
        </p:txBody>
      </p:sp>
      <p:pic>
        <p:nvPicPr>
          <p:cNvPr id="14348" name="Picture 12" descr="http://www.mamafufu.com/album/ahchung/slides/%E6%94%BE%E4%B8%8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880883" cy="1880883"/>
          </a:xfrm>
          <a:prstGeom prst="rect">
            <a:avLst/>
          </a:prstGeom>
          <a:noFill/>
          <a:effectLst>
            <a:glow rad="127000">
              <a:schemeClr val="accent1">
                <a:alpha val="82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 autoUpdateAnimBg="0"/>
      <p:bldP spid="52230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extLst/>
        </p:spPr>
        <p:txBody>
          <a:bodyPr/>
          <a:lstStyle/>
          <a:p>
            <a:pPr algn="ctr">
              <a:defRPr/>
            </a:pPr>
            <a:r>
              <a:rPr lang="zh-TW" altLang="en-US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放下禪</a:t>
            </a:r>
            <a:endParaRPr lang="zh-HK" altLang="en-US" sz="6000" b="0" dirty="0">
              <a:solidFill>
                <a:srgbClr val="0000FF"/>
              </a:solidFill>
              <a:effectLst/>
              <a:latin typeface="+mn-ea"/>
              <a:ea typeface="+mn-ea"/>
            </a:endParaRPr>
          </a:p>
        </p:txBody>
      </p:sp>
      <p:sp>
        <p:nvSpPr>
          <p:cNvPr id="53251" name="副標題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ctr"/>
            <a:endParaRPr lang="en-US" altLang="zh-HK" smtClean="0"/>
          </a:p>
          <a:p>
            <a:pPr marR="0" algn="ctr"/>
            <a:r>
              <a:rPr lang="zh-TW" altLang="en-US" sz="6000" smtClean="0">
                <a:solidFill>
                  <a:srgbClr val="00823B"/>
                </a:solidFill>
              </a:rPr>
              <a:t>放鬆</a:t>
            </a:r>
            <a:endParaRPr lang="en-US" altLang="zh-TW" sz="6000" smtClean="0">
              <a:solidFill>
                <a:srgbClr val="00823B"/>
              </a:solidFill>
            </a:endParaRPr>
          </a:p>
          <a:p>
            <a:pPr marR="0" algn="ctr"/>
            <a:r>
              <a:rPr lang="zh-TW" altLang="en-US" sz="2400" smtClean="0">
                <a:solidFill>
                  <a:srgbClr val="444444"/>
                </a:solidFill>
                <a:latin typeface="Arial" pitchFamily="34" charset="0"/>
              </a:rPr>
              <a:t>「稽首天中天，毫光照大千，</a:t>
            </a:r>
            <a:r>
              <a:rPr lang="zh-TW" altLang="en-US" sz="2400" smtClean="0">
                <a:solidFill>
                  <a:srgbClr val="684F00"/>
                </a:solidFill>
                <a:latin typeface="Arial" pitchFamily="34" charset="0"/>
              </a:rPr>
              <a:t>八風吹不動</a:t>
            </a:r>
            <a:r>
              <a:rPr lang="zh-TW" altLang="en-US" sz="2400" smtClean="0">
                <a:solidFill>
                  <a:srgbClr val="444444"/>
                </a:solidFill>
                <a:latin typeface="Arial" pitchFamily="34" charset="0"/>
              </a:rPr>
              <a:t>，端坐紫金蓮」</a:t>
            </a:r>
            <a:endParaRPr lang="en-US" altLang="zh-TW" sz="2400" smtClean="0">
              <a:solidFill>
                <a:srgbClr val="684F00"/>
              </a:solidFill>
            </a:endParaRPr>
          </a:p>
          <a:p>
            <a:pPr marR="0" algn="ctr"/>
            <a:r>
              <a:rPr lang="zh-TW" altLang="en-US" sz="2400" smtClean="0">
                <a:solidFill>
                  <a:srgbClr val="684F00"/>
                </a:solidFill>
              </a:rPr>
              <a:t>得、失、稱讚、毀謗、快樂、痛苦、出名、不出名</a:t>
            </a:r>
            <a:endParaRPr lang="en-US" altLang="zh-TW" sz="2400" smtClean="0">
              <a:solidFill>
                <a:srgbClr val="684F00"/>
              </a:solidFill>
            </a:endParaRPr>
          </a:p>
          <a:p>
            <a:pPr marR="0" algn="ctr"/>
            <a:endParaRPr lang="zh-HK" altLang="en-US" sz="4400" smtClean="0">
              <a:solidFill>
                <a:srgbClr val="00823B"/>
              </a:solidFill>
            </a:endParaRPr>
          </a:p>
        </p:txBody>
      </p:sp>
      <p:pic>
        <p:nvPicPr>
          <p:cNvPr id="53252" name="Picture 2" descr="https://encrypted-tbn2.gstatic.com/images?q=tbn:ANd9GcQ0S2ZH7uhaXZXw9SKVNmcPXCOTt_RjYUn3x44B-awK9TUgpoi9i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4927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http://sphotos-b.xx.fbcdn.net/hphotos-ash3/s480x480/532490_306348739465964_141235360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188913"/>
            <a:ext cx="30734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extLst/>
        </p:spPr>
        <p:txBody>
          <a:bodyPr/>
          <a:lstStyle/>
          <a:p>
            <a:pPr algn="ctr">
              <a:defRPr/>
            </a:pPr>
            <a:r>
              <a:rPr lang="zh-TW" altLang="en-US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放下禪</a:t>
            </a:r>
            <a:endParaRPr lang="zh-HK" altLang="en-US" sz="6000" b="0" dirty="0">
              <a:solidFill>
                <a:srgbClr val="0000FF"/>
              </a:solidFill>
              <a:effectLst/>
              <a:latin typeface="+mn-ea"/>
              <a:ea typeface="+mn-ea"/>
            </a:endParaRPr>
          </a:p>
        </p:txBody>
      </p:sp>
      <p:sp>
        <p:nvSpPr>
          <p:cNvPr id="54276" name="副標題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ctr"/>
            <a:r>
              <a:rPr lang="zh-TW" altLang="en-US" sz="4000" smtClean="0">
                <a:solidFill>
                  <a:srgbClr val="00823B"/>
                </a:solidFill>
              </a:rPr>
              <a:t>放下心</a:t>
            </a:r>
            <a:endParaRPr lang="en-US" altLang="zh-TW" sz="4000" smtClean="0">
              <a:solidFill>
                <a:srgbClr val="00823B"/>
              </a:solidFill>
            </a:endParaRPr>
          </a:p>
          <a:p>
            <a:pPr marR="0" algn="ctr"/>
            <a:r>
              <a:rPr lang="zh-TW" altLang="en-US" sz="4000" smtClean="0">
                <a:solidFill>
                  <a:srgbClr val="00823B"/>
                </a:solidFill>
              </a:rPr>
              <a:t>放下四相</a:t>
            </a:r>
            <a:endParaRPr lang="en-US" altLang="zh-TW" sz="4000" smtClean="0">
              <a:solidFill>
                <a:srgbClr val="00823B"/>
              </a:solidFill>
            </a:endParaRPr>
          </a:p>
          <a:p>
            <a:pPr marR="0" algn="ctr"/>
            <a:r>
              <a:rPr lang="zh-TW" altLang="en-US" sz="4000" smtClean="0">
                <a:solidFill>
                  <a:srgbClr val="00823B"/>
                </a:solidFill>
              </a:rPr>
              <a:t>不嫉妒　不比較　無對錯</a:t>
            </a:r>
            <a:endParaRPr lang="en-US" altLang="zh-TW" sz="4000" smtClean="0">
              <a:solidFill>
                <a:srgbClr val="00823B"/>
              </a:solidFill>
            </a:endParaRPr>
          </a:p>
          <a:p>
            <a:pPr marR="0" algn="ctr"/>
            <a:r>
              <a:rPr lang="zh-TW" altLang="en-US" sz="4000" smtClean="0">
                <a:solidFill>
                  <a:srgbClr val="00823B"/>
                </a:solidFill>
              </a:rPr>
              <a:t>無我無求</a:t>
            </a:r>
            <a:endParaRPr lang="en-US" altLang="zh-TW" sz="4000" smtClean="0">
              <a:solidFill>
                <a:srgbClr val="00823B"/>
              </a:solidFill>
            </a:endParaRPr>
          </a:p>
          <a:p>
            <a:pPr marR="0" algn="ctr"/>
            <a:r>
              <a:rPr lang="zh-TW" altLang="en-US" sz="4000" smtClean="0">
                <a:solidFill>
                  <a:srgbClr val="00823B"/>
                </a:solidFill>
              </a:rPr>
              <a:t>念住　念呪　念經　念空</a:t>
            </a:r>
            <a:endParaRPr lang="en-US" altLang="zh-TW" sz="4000" smtClean="0">
              <a:solidFill>
                <a:srgbClr val="00823B"/>
              </a:solidFill>
            </a:endParaRPr>
          </a:p>
          <a:p>
            <a:pPr marR="0" algn="ctr"/>
            <a:endParaRPr lang="zh-HK" altLang="en-US" sz="4000" smtClean="0">
              <a:solidFill>
                <a:srgbClr val="00823B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extLst/>
        </p:spPr>
        <p:txBody>
          <a:bodyPr/>
          <a:lstStyle/>
          <a:p>
            <a:pPr algn="ctr">
              <a:defRPr/>
            </a:pPr>
            <a:r>
              <a:rPr lang="zh-TW" altLang="en-US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放下禪</a:t>
            </a:r>
            <a:endParaRPr lang="zh-HK" altLang="en-US" sz="6000" b="0" dirty="0">
              <a:solidFill>
                <a:srgbClr val="0000FF"/>
              </a:solidFill>
              <a:effectLst/>
              <a:latin typeface="+mn-ea"/>
              <a:ea typeface="+mn-ea"/>
            </a:endParaRPr>
          </a:p>
        </p:txBody>
      </p:sp>
      <p:sp>
        <p:nvSpPr>
          <p:cNvPr id="55299" name="副標題 8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ctr"/>
            <a:r>
              <a:rPr lang="zh-TW" altLang="en-US" sz="5400" smtClean="0">
                <a:solidFill>
                  <a:srgbClr val="00823B"/>
                </a:solidFill>
              </a:rPr>
              <a:t>放下身</a:t>
            </a:r>
            <a:endParaRPr lang="en-US" altLang="zh-TW" sz="5400" smtClean="0">
              <a:solidFill>
                <a:srgbClr val="00823B"/>
              </a:solidFill>
            </a:endParaRPr>
          </a:p>
          <a:p>
            <a:pPr marR="0" algn="ctr"/>
            <a:r>
              <a:rPr lang="zh-TW" altLang="en-US" sz="5400" smtClean="0">
                <a:solidFill>
                  <a:srgbClr val="00823B"/>
                </a:solidFill>
              </a:rPr>
              <a:t>微笑</a:t>
            </a:r>
            <a:endParaRPr lang="en-US" altLang="zh-TW" sz="5400" smtClean="0">
              <a:solidFill>
                <a:srgbClr val="00823B"/>
              </a:solidFill>
            </a:endParaRPr>
          </a:p>
          <a:p>
            <a:pPr marR="0" algn="ctr"/>
            <a:endParaRPr lang="zh-HK" altLang="en-US" sz="6000" smtClean="0">
              <a:solidFill>
                <a:srgbClr val="00823B"/>
              </a:solidFill>
            </a:endParaRPr>
          </a:p>
        </p:txBody>
      </p:sp>
      <p:sp>
        <p:nvSpPr>
          <p:cNvPr id="55300" name="AutoShape 2" descr="data:image/jpeg;base64,/9j/4AAQSkZJRgABAQAAAQABAAD/2wCEAAkGBhQSEBUUEhQQFRQWFBQUFBYUFBQWFBQUFRUVFBQVFRQXHCYeGBkkGRQUHy8gIycpLCwsFR4xNTAqNSYrLCkBCQoKDgwOGg8PGikcHBwtKSkpKSkpKSkpKSkpKSksLCkpLCkpLCkpLCksKSkpKSksKSwsLCkpLCwsKSkpLCksKf/AABEIAOgA2QMBIgACEQEDEQH/xAAcAAAABwEBAAAAAAAAAAAAAAABAgMEBQYHAAj/xABCEAACAQIEAwYDBAgEBQUAAAABAgADEQQFEiEGMUETIlFhcYEHMpEUI6GxQlJicpLB0fAkQ4LhFRY0U/Ezk6Kywv/EABkBAAMBAQEAAAAAAAAAAAAAAAECAwAEBf/EACURAAICAgMAAQQDAQAAAAAAAAABAhEDIRIxQSITMlFxI2GBBP/aAAwDAQACEQMRAD8AyR4ixjmosbMs5ojyODQwMIBD2jAR14WCYF5jA3ggwhnBpqNYsDOMIDBihAJhbwSYW8ZAbDCdeADBhBZ14IMIZwmNYeFgkwpMyRmDqnaoWDaGgHQ14FoNpjA3g3hYMUIMKRDQIbMFg3gzrQWGhw7RFhBJgqIiHYVUhisPaEdprAIsYWC0ASqEYBgCGnQADLDXhROgoaziYWGtOtChQBBM60sOUfD/ABmIGpaWhTyaqdAI8QPmP0gbS7DRXJ0vtT4NYzTcVMMT+rqqD8StpAY/gPHUb68NVIHVAKi/VLzKcX0wUyBMKIrVoMpsysD4EEH6GJgR1RgRDqIRYqsDMdadaCTCxAgzrQIMJjpwE6HVYLDQUidoigEG0AQhWcIq6xK0VMZoUAibrFkEJVgXZhswhRDMYAEuuiRwE60G06Ax0cYHL6lZtNKnUqN4IpY+9uXvFMny44iulIG2o7nwUbk+tpvHDWX0qFIU6SKqj6sfFjzJ9ZHJlUNejJXsxXEcH4ymup8LiAOd+zLAeum9pFinvbr4dfp4z1FQcQr5ZTZtZp0i/wCsUUt/EReBZG0bRmfw64B0KMRiKf3h3pq4+Rf1iD+kfwmjLTtHqraN8wqpTXU7BRyufGSkm9sN+ANUtE9YMjhmSsNiD/OL0akhyGoJmeS0cQumtTRx+0Nx6Nz+hlPzL4N4d96T1aR9VqLe+2xsfxl/pRamP795WLa6YrMVzD4NYpBejUo1fI3pv7arr+IlQzLJq2GfRXpVKbdA4sD+6eTD0Jnp9aV4lmGT061M06yJUQ81cAj/AGPmN50KUvRTyyYE0fjz4VnDI+IwhLUV7z02uXpDqyt+mg633A8eczm0ommYCCIEEGFmDqsUAhEil4jHAtAtDQbxQnVDE7QXnLCgh1hKsUETqGBdmY2IgqsPpiqpKNk6EikIVjylQLMFUFmY2CqLkk8gB4y+5H8HK1SzYiolJTzRe9Ut4X+VT9YvNILRD/DzJmZmrW2HcXbmebfymsZbtsdo/wAt4cp0Ka06agKoso/nfqYmMvavX7GkdIUA1nH6IPJR+0ZxzjKc7GTVUBXzVEa1yW/VUam+gi9HMapHdw2JPnosPqZaMsyalh1tTQDxbmzerczH06of89dsRyKVVzOogvVw9dB+tp1KPW0NleitjkPddBh2deoDa9NwPG0uTkWN7W6+FpUOFqVM4/EtRt2YAC2+W7NdtPlcGF4+Mluwp6EeLeGhTBr0BpA3qoB3bfrgeXUSIqO9Kxde4wGl1N0a/LvfonyNppdSmCpBAIIIIPIg7WlMwOBxlKl2X2ZHXcb1ktpP6Nm5gecTNgXK16GMvyN8JigY8GI70gMZSag9+yq0g1/u3N1BFr9k/Ufsn2PSAM13Bvces5LcdMarLpRO0M1SQuAzQMOcVqYq/wDWXWVUT4jyqoYEEAqQQQeRBFiPcbe88y51lhoYirRP+XUdPYE6T9LT0jh6l5hXxHp2zPEeZRvrSpmPCVhSKoRCiKNCS9isOpg6oSdAMKgwdUSUw2qCgoOwghZ0VURbGEyY3do4qCNnEaIkgUaLXjdecWEZoyL58L8vU1WrEXK9xPK/zMPPp9ZsmEqbCZNwZhalKiptYN3vrv8AlNBy3H7C84XP5juJYw95Fphq9J6hoVKarUfWdaamBO2x6j1iq4iJ47MiulKa66rmyL4+JPkJXnZOmdiM/wAXSW7tg7frtrGr/QOvpOwGa5hiQNC0qS/90o1iP2Vckn6e4knlPC6oRUr/AHtbqW3RfJFOwHnDZnxKEc0qNNqtUW1AbIl+WtunSXUZJXKTRv0BX4VFX/169ep5AqifwKI8yjIaWG1dkGGq17sTyvb8zM1xPxLxSYhkfuMhsabIot4ED5iD0OreXDgnih8T2gqsuoWZdgvd5MLeRt/FNDJjcuthcXRa7zpRMdxE9TG0zSd1pCrTpEX7rnWdRsOYIsJYuKse9OiopNpepUSmp2uNR3tfyBlFlTTf4BxJPFYRKqFKiqynmCNpmGc5EadXEdgdVOjpZ13JCsLm3iVAufEDxG9rOFxR+bFtbpppIpI/aPjHOX4BaKkC7FiWdn3Z2PMt/SRyVk8oKfEzzLqhuCLke9vXaWejUJHjtIOvl32fFtSt92fvKXOwRjYr/pII9NMnsKNrWH5fhOCqdFGPMMsx74xYTRj1fpUoIfdC6H8Ak2GgZQPjTlmrD0a4506hpt+7VW4+jUwP9U6sXYhkBaBOInKJ0iHCGAgqIe0DGQmROnMYW8xhwYYVIVzEGaKlYzdCr1IiTCl4F46iI2KoJYOEuG2xmIVADoUhqrdFXwv4m1h7yO4dyhsVXSkptfdm/VUcz/QeJE37h3J6WHpLTpKFUb+bHqzHqZLJKtehTHdLKFCBQBYC3KQGYUjQcX+U8vXwl0pmNc4ylcRSZGuL8mHNWHIj3kZYrVoylsrtLM7j8o84fzijTr1alc2OhRTNie7vqC2/SvaUSrjXo1mo1RpqIdxvZgfldT1U87+o6R5SzCzAmRi3CV/grSo0DBcVVHxNMsoShUJpqDbVqtdWY+ZFreclc24aWvUFQO9NraXNM2Lr0BPkbb/2KWj9rSKg77Mp6hh8p/CXTK8/7TCNWI79NX7ReutBcj3tf3nZhmsiamTkq6GQ4DosQ1d6tZwLAsQLDwFhcD3imJ4Jw5V1QFC4Gk3voK33F97G9iLxjgeIMTUrYcE0Qla7aUBJCKNRuST02hs7zk0serC5p0UC1bdBWO59tKH2j3jq6BsqVXB1aNZaLqQ3aIF2Nm7wAKnr/vLVxRjwcbRpk7UwXP77XC/QD8ZaqmHSoFJCtYh0JsbEbhlMzf4hZZXTEGuoJRitiPJVGk+B7p9byc8TxwfH0KfJ7LbTxoIsIn9p8JQMv4t6G/hb85P4fNwQD1PTrOf6r6NwHPFOH1U6dUDelUAP7lQhWH8Wg+xnYOrcCOsSO0wtVeppvb1A1L+IEr3D2Y9vtT3Atqb9Fbi4F+pt0gn2mFdFlU7yl/FvMVXA9kbFqtVNI8qZ1s3t3R/ql8w+GA53J8/6QuNybD1xatQoVBa3fpoxF+diRce0tBei2eX2pzlpzb8/+DeGqgthWag/RSTUonyse8vqCfSZVnfD1bB1TSrppYbgjdXXoyN+kp8fYgSzYVsh9EK0XcRFhMmYRnQ+iDpjWLQesI1aPMTGpEEBpBbQQIa0ACUsQt3AFQIzEfMSB/pG/wDObBltYlRvMJ4bx3Zv67TV8izm4Ann5rU7KpWi8YetHiVLyvJjf7El8qxROu19QQ6bAFrjwVtifKUxTt0TcSD424Q+2Uw1Mqlenc0nPK/M02I5o3Xw5zOaa1RdKlKqlRLh1Km4Itcg8ivXUNjNvy7FO1OoXLEqLjV2d7gE701AKHxDX8pCDOq5A+8UEtbkq2ABtYdbk7g/s77yk4J9jRbRQMozgggE3mhcH1R2OLc/IWJ8jan3pVOMeFKtLGPXoorUGYFlpghqRIAYlOq33uvK+46yw5zxHR+xrSoadVVV16RYKCBruB+keUnCPCTb8GbsccB4AdkMQ7ElVamoPy00BDN/OMstwVTGHE1RV7Kmz2OwOpQOTX5AIR7mR+Fxb9m2HWoq0XYs23fINrrfwNpL4fJEYECpV7EtqNINamT5+W0ymmlGugPRIYDiqjSVaYWt2CWprXIuhI8eoHnLHVppUSzBWRhyO4IMgalRBT0WXRp06elvC0qmccQtllMVaTOaOtVam3fVQ2wIvuBew2PXrLLNWnsSrEONODRhj2tO5pk281NidJ8eWx5yBweP07k8otxJ8VPtdIIFCre+wPO1tyfC52lCx2dG3d2nNOClL49Fk9bNK/5wCqbG+x9444KKUsPTpp0G56sx3Zj5k/kBMWrZu3IE2l14Qz7kCZpY5QVgTTNpwzahHKiQWT5kDbeTZrA+8rCSaJNbDU23tK58ReGhi8G2kfe0r1KXiSBd09GUW9QsmqlfdT52+m0da+vvHTT0Do8tssSKSzccZWuHx9emmya9SgdFqAVAPQaiPQSutAVECJ2mCZ1owAK8QjmosQKwxBLsTaAIoUgaJSxGBRezXl2yLN7Dn4XlHA3klRrmmQb91hsfOSyw5DwdGxZdmAfl4cvP+7yz8OVLvUtfV2Z06dJa9x8gbYn1mRcO5+CDuNQIBHp1/KaRwRj1qvUtbUtIuvdDkNqA7qc2M5McWsiHa1Zccrrsy1DUJ2tq1lAdNmJDIADT68yfKQzZnhVIRadZbkKwViAb6SL794cpM5dXaqjh9Rv3LnQNircgo1KfJuUif+Vai1AwrIpJGwBF7KuoctzsTed0uVKtk0S+JPfb1/8AEpfFXClr4jDg3G9WmL2I61EHRh1A59N+dwxT/eN03/sxriM2pU/ndFPgSL/TnJTSd2CLa6MlqZ0UN7i3MW6+8sOV8XgrYm1h/f8AflKlxZljHE1Psy66LMHSxAClt2SxIsA17eREjMNlmIHND/Ep+ljvObjXpbs0NuIdRO/9+QkdxRihXwVZPFCV/eXvL73WVrDpVB3V/ofxPSLYrGlUINx6i34REqdhooCYo2iVSreFbYkeZ/OFJnqJLs5mwhMf5bjzTa4jCCpjSjaoCdGs8NcT3AuZesNngJG/T+v9J5/y3HFDsZeslx+rd6mlQOQI39Sdp5uTG4PRdfI0qlj9Qv01H+Q/lJCtm600LMQABck+AG8y/E8ZotkQ91eW/vz6yCz3il8QNAJCdfFvI+XlBHkZxGfEub/acVVrcg7XX90AKn/xUfWQ7mKNCETpQRO0HTFFSKdnM2ZIQrRGK1ecKiQp6AwoSc1OOUpwWpzcjUJ5HQD1rEbW3+tormeCNMmmeXzIf5esa5fjexq6reIt68o+zLOlrLZgVYcr+PkYZKXK/BVVUQ9HFsjXBseRmpfA3MmbGV7/ACLhmYkXNQfeJbQACT1BEyioZpXwEYfb66ki7YVwFBtUf7ymSKbXGkjn7eUvxT36TT8NvRmcVXV7oVew7HQSNJ0qHvdtJv06yMOC76A0lUXFrYUNcdmDct1N7+lpKYPD9mp0q12YXZ1AdLBh2jknS9rdN95E4vPKocKtWmwuWvRKuLWHdbUvd3BOx5HntElSWxkNeIc4s9dVPeXYWPy7D8ZYMlyDDrSRlpo5Khi7AOzEgEm5v1mJ8c5o1DN8UibLrU2HiyKW/EmS/C/HlWibLcqeandT7dD5ic6lwm+Q/G1o2s4ddu6u3LYbekB8KhBBVSDzBUG/reQXD/GKYlxTKMjkEjcFTYb2PMHytLCTO2LjJWibTQyGQ4cf5NH/ANtf6SGz34fYbEIQEVDvyHdJ8x/SxkLivjJhqZKstmFrgvvvuOSnxkBm3x6pimRSXv72sGY+2oAD1N/SSbxy8v8AwO0ZDxfkRwmKekeVyR1I7xBF+tiDvIYR/nWbPiqzVX5nkOdhz59Tfe/mYyVJSNpbEe2BaGWkTF6NGS+DwAuPA9ZOWTiMo2RVPCsDY3Hhz3kiuFCi7tfyDNc+0nvtdAUitUA25W+a/kekrTNdif7A8JHm5/0UUUhZAOgA9IeFpmKgRWME0whSKkQpmsxyiH0+kKph4rCNXWCiw0CMgigMBzEy0KXmoFkfifmMTFTx3imJG8RnXHo55dnMJpnwJX/EYsnYDCgaxcspaqoAUdb2N9wdhMzml/AasBjq6jd3wp0Kd0YrURm1eYFrX25+MYCNN4zz6phcvr4ii7PUptRNiGUUz2+ljpe9ltenYeB5mULFfHWkzX/4ffct3sSynW1tXyputlUAHwlw+KlZjlGLNUdlq7JU7oBdu21CkdzqFu9cW3JnnO0C2gssOacSvi8XUxFUANUbUQL6VFgABfwAEncprggSi0lPSS2CxjL0M5s0L2isGa3wdjrYuif29Ps4Kf8A6msZg9qNQ8rU3N/DumYBwJmDVcZTQA31IbnodagTdeJv+jr2/wC0/wCUOC4xkmCfZ5T4mrk4utY7a7fQASJAj/MkJxFXx7Wp/wDdo2FLr9RLRpIm7bCKsfYXDBuUTprbzH5R5Sw6ndWsfw95OUh4oE4Rl6R1QraVOq6j2v7Xi1HGMotVQMPHp6xliq+s7AADkJDb7KfoTxGILtc3t0v0iQhtMLaUAKoY4SNlEXSKwhyYUrOiipFCJJSjjs4tTpRTsvWJYSK0QHEXZYkyxkzCBEFUh9EUWnGsAyxmGutxzEjrSwFJE47C6TccjLY5eE5x9G15pvwGBOMxK7BWwp1EX1i1RLaAOYudx6TMrTSfgUf8bXFrXwr/AH233NnXcm4sG5bb7eplyaLZ8Ws/pUMHWwjl6leuVAvSqKi6Kmtqmt+6Wt3e4fCYclG89DfFVqf/AAnEE/eJqoCmAWc0qusXdi26Lbb36XmE4NQeUnKXFDJWxfBYHaPlwkc4WnsI9XD2Fz1nFKbZdKid+FWX3x6nwIP0DP8Amom443DCpTdDsGVlv4XFrzKvhHgr4ln6KrH8Ao/M/SaxVxCrbUyi5sLkC58BfnOrB9rb9JT7MGz/AOD2KFRqiC92JsAGG++2k6vqJUM14Sr0Td6ZBHO1+XiVIB/CerJFcRpROHYVyoWxsTzDW2K9b38Izx0rTApHlGlUsfI+EWuPI/gfwjniLDomJYIAALE25Xbc7dOfKM0aS7VjIVAg6YKCG0xBhKEIixWF0w2YGmIuBEqaRwBAwoBUi9NYVVioEmwiiCKWhFMPrgYSNWAUhoZVm6MclKKrQh0SKQWYQNGN8VQBUgx6zRvVaMgFYYTS/gMP8Vir3K/ZDdBfvWqJY7Atcb2sOszbECzH1ktwpxdWy+s1SgKba00OlRdSOlw1iLg8wNwZ6C2jmembd8TcSxybEuNYLdghNXQdadqDpp6Ld65vci/OYJhMVbnLfxH8WGxeCfDDC0KJqshqujuwIQhhopsLIbgb3O0ogUwONqmG6LLgc0F7SwUbMPPpM+o1CployvO1AANyfCcWXHW0WjKzavhRTRaVQAjX3duunc3/AImI9hDfFOoWSlTU2Y62v4fKOXufpKNkeMdSHUtTtuGvY/8Aj85I4vFPXYvUqMdtOogAkDkFA5Dzi/W/j4em47sjqec4gLpWq+kczqaw9gbXnJUqObuxPrcny3MWGG1EACyj8v8AeDixpJ9NpC2xqM14gX/FVOu8aUhHecb4mp+9EUE7V9qEF6Qi+iI0zHSSbY4kUhCkcssTCQWYIiRwiTlSLBZrMAFhTFSIhUMAQQ868QLQO19ZqAG6xxSpxMLHFMxQh9MTeKXiLwIwjUeNnqRWoIgyyiARGPWznz3jaP8AMk3Evvwty+hVwtcVaSVGNemovReobilWZBu4RtwTpAvf5rgrp7oO4nPJUzNBFqK3PSX3FYSi+cYLThHoUmdQadbCtR1kVajXNKmSWAU01vyOnfa8vuf5Phv+G1ilClcUmXuUu8tzquD3twL3NyRsL7m2l0BIxnCYFTubWlkyqmvKmuo+VrD1MunA+S4ZqFAphyRqrl2YVKhNQIqE6kAAWxICtcc+ZN494awgXHGn2IRANlZGAt3TcLUVm5b729bTjmm632XTSILC4Q7Gob/sjkJJU6Zf08fCTefZegpUmVTe9mNlvbe2uyi1xYgbc+Uk6aKOwCqulmpjSwVrqUDG5I3N3O8g8e6sPLRWKNAAD1+sis62fyH5S+ZRhgAx0i4qDSdKsQFBJtq5C+n3tInO8DbGJqXYimLhaY1MW320kEAkfMDyMH06VgUjEM4/6l/MiJgbzWOKMnopgqrdhRNQa6l9B1Mys1PtF0VQLBG1HSLLpN15QnCOVYZsvotUo0mOqp3npsw1s2HT/M7pawI7oK7G1jqv28dJC2ZfTjqlLhhMMhzg6qQYOna4cIEWmP8AD9rSY01WzjYbC2/PqI540yZaeEoulEqVWzNoxK6QalQ2PakjckbN3t9tpNw1Y1lMInKs03FYKggpIMOjPUK0EXsKtmo/4atU5NdyNdQ9rcAWYWNpn2PVRWqBQAoqVAoG4ChyAAfS0SUeIydjQCHE6CoiBDWiTpFhCsZjDGrTiMeOITR6R0wCxE5ZxMFBJhFbRJ4pCuJkYbsIkwirREtHRhjma7CRa1CORIF78za/jbxkvmQ7nvIadeJ/EhPsksvrktuST4kkn6y45Rlxq91KbOQNwiFrAnwA5SkYG1xeaX8O8VSpVmaowUaNiQSdiDpACNz23tsB1kcquWx4vQ4bLWpEK6Mh5hWWx9dJ5f7SXpZbVUajSqKNxcqw5De/lYxbPqtKq9Nl0tck1TTBWxJBYLqRbjwJufHxlkxGa0mpOgvYLTXukb7EtpuOhNietzIOEbe+gtlfw2XVH+VGI/ZFxsL79I4oUG1BSH1eFjfl0Hp+Ul8trItFVZlvqYkEPtfSNrDfZWPuITTTGJ13Up5hrBbEDY76tvxicFS2axuaBsDawPUjwtf+UhMxwjM7nS1rar22Kr8x9pdMXi1NEKHubLf5+8Ovvy2Mb0M0piwZx3FAf5j+0AFsQeYU7bi8f6cbqwJmKZ9ktWrUvRp1ahXmKaM+lTy+UbC94xr5bXpIvbUq9NTcL2iOoPWw1AC/X3ls4jOmqajVN1rU2ZkJ0lRUVm5WuAL9JA5/n1OvjjUpgqn2h2JDu1Nx2zEVURt0uliRuL3tblKw3Eb0Z1MvqpclKi6VQk6WFlqj7snwDDlG2qabi+NaX2imFr09AarVqVBVqm6CrXKUjdNVS6OmmncKu43sJmNNdh6CaUUjLYdcQ1+bbctzt028I4ovGuiHRrRGMPQJxMRSrOZotGDvUiD1oJETNKExwqQ+r+9omlOH0QmF9MG06dEMGUzngToTDd1iLCdOjIw0zD5JDAbzp06sXRDJ2SWXUxteXbJqA2/szp05c72Vj0WvDYcW6/hJPC0fWdOnMZkkiADpClJ06MKHWnIXEpd6g9J06ZhRWMywmqlUUjod5nVIW2PQ2gTpfF0wyHdKPKQgToZBFWpxBxBnQBBQRVFnTpjC60ooKM6dEZjvs8L9n9IM6Yx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>
              <a:latin typeface="Arial" pitchFamily="34" charset="0"/>
            </a:endParaRPr>
          </a:p>
        </p:txBody>
      </p:sp>
      <p:pic>
        <p:nvPicPr>
          <p:cNvPr id="55301" name="Picture 6" descr="https://encrypted-tbn2.gstatic.com/images?q=tbn:ANd9GcQ2iEbndGE8o54mBDiVG6A_VzhQhV5KQsHxhI-9wOKK5nD9cRr1p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49275"/>
            <a:ext cx="2409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6" descr="https://encrypted-tbn1.google.com/images?q=tbn:ANd9GcTolU3kH19U8C3O76qH9Cn11E20BKhJNJ519--dEvh8uO048sRT9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709613"/>
            <a:ext cx="1800225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ctr">
              <a:defRPr/>
            </a:pPr>
            <a:r>
              <a:rPr lang="zh-TW" altLang="en-US" sz="6600" dirty="0" smtClean="0">
                <a:solidFill>
                  <a:srgbClr val="0000FF"/>
                </a:solidFill>
                <a:latin typeface="+mn-ea"/>
                <a:ea typeface="+mn-ea"/>
              </a:rPr>
              <a:t>放下禪</a:t>
            </a:r>
            <a:endParaRPr lang="en-US" altLang="zh-TW" sz="6600" dirty="0" smtClean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56323" name="Rectangle 5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zh-TW" altLang="en-US" sz="5400" smtClean="0">
                <a:solidFill>
                  <a:srgbClr val="00823B"/>
                </a:solidFill>
              </a:rPr>
              <a:t>放下身</a:t>
            </a:r>
            <a:endParaRPr lang="en-US" altLang="zh-TW" sz="5400" smtClean="0">
              <a:solidFill>
                <a:srgbClr val="00823B"/>
              </a:solidFill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zh-TW" altLang="en-US" sz="5400" smtClean="0">
                <a:solidFill>
                  <a:srgbClr val="00823B"/>
                </a:solidFill>
              </a:rPr>
              <a:t>太極禪</a:t>
            </a:r>
          </a:p>
        </p:txBody>
      </p:sp>
      <p:pic>
        <p:nvPicPr>
          <p:cNvPr id="56324" name="Picture 6" descr="https://encrypted-tbn1.google.com/images?q=tbn:ANd9GcTolU3kH19U8C3O76qH9Cn11E20BKhJNJ519--dEvh8uO048sRT9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692150"/>
            <a:ext cx="1500187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TW" sz="6000" dirty="0" smtClean="0">
                <a:solidFill>
                  <a:srgbClr val="0000FF"/>
                </a:solidFill>
                <a:latin typeface="+mn-ea"/>
                <a:ea typeface="+mn-ea"/>
              </a:rPr>
              <a:t/>
            </a:r>
            <a:br>
              <a:rPr lang="en-US" altLang="zh-TW" sz="6000" dirty="0" smtClean="0">
                <a:solidFill>
                  <a:srgbClr val="0000FF"/>
                </a:solidFill>
                <a:latin typeface="+mn-ea"/>
                <a:ea typeface="+mn-ea"/>
              </a:rPr>
            </a:br>
            <a:r>
              <a:rPr lang="en-US" altLang="zh-TW" sz="6000" dirty="0">
                <a:solidFill>
                  <a:srgbClr val="0000FF"/>
                </a:solidFill>
                <a:latin typeface="+mn-ea"/>
                <a:ea typeface="+mn-ea"/>
              </a:rPr>
              <a:t/>
            </a:r>
            <a:br>
              <a:rPr lang="en-US" altLang="zh-TW" sz="6000" dirty="0">
                <a:solidFill>
                  <a:srgbClr val="0000FF"/>
                </a:solidFill>
                <a:latin typeface="+mn-ea"/>
                <a:ea typeface="+mn-ea"/>
              </a:rPr>
            </a:br>
            <a:r>
              <a:rPr lang="zh-TW" altLang="en-US" sz="6000" dirty="0" smtClean="0">
                <a:solidFill>
                  <a:srgbClr val="0000FF"/>
                </a:solidFill>
                <a:latin typeface="+mn-ea"/>
                <a:ea typeface="+mn-ea"/>
              </a:rPr>
              <a:t>放下禪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ctr" eaLnBrk="1" hangingPunct="1"/>
            <a:r>
              <a:rPr lang="zh-TW" altLang="en-US" sz="4800" smtClean="0">
                <a:solidFill>
                  <a:srgbClr val="00823B"/>
                </a:solidFill>
                <a:latin typeface="新細明體" pitchFamily="18" charset="-120"/>
              </a:rPr>
              <a:t>微笑行動</a:t>
            </a:r>
            <a:endParaRPr lang="en-US" altLang="zh-TW" sz="4800" smtClean="0">
              <a:solidFill>
                <a:srgbClr val="00823B"/>
              </a:solidFill>
              <a:latin typeface="新細明體" pitchFamily="18" charset="-120"/>
            </a:endParaRPr>
          </a:p>
          <a:p>
            <a:pPr marR="0" algn="ctr" eaLnBrk="1" hangingPunct="1"/>
            <a:r>
              <a:rPr lang="zh-TW" altLang="en-US" sz="4000" smtClean="0">
                <a:solidFill>
                  <a:srgbClr val="00823B"/>
                </a:solidFill>
                <a:latin typeface="新細明體" pitchFamily="18" charset="-120"/>
              </a:rPr>
              <a:t>佛陀的微笑</a:t>
            </a:r>
            <a:endParaRPr lang="en-US" altLang="zh-TW" sz="4000" smtClean="0">
              <a:solidFill>
                <a:srgbClr val="00823B"/>
              </a:solidFill>
              <a:latin typeface="新細明體" pitchFamily="18" charset="-120"/>
            </a:endParaRPr>
          </a:p>
          <a:p>
            <a:pPr marR="0" algn="ctr" eaLnBrk="1" hangingPunct="1"/>
            <a:r>
              <a:rPr lang="zh-TW" altLang="en-US" sz="3200" smtClean="0">
                <a:solidFill>
                  <a:srgbClr val="684F00"/>
                </a:solidFill>
              </a:rPr>
              <a:t>吾有正法眼藏，涅槃妙心，付曯摩訶迦葉</a:t>
            </a:r>
          </a:p>
        </p:txBody>
      </p:sp>
      <p:pic>
        <p:nvPicPr>
          <p:cNvPr id="57348" name="Picture 5" descr="https://encrypted-tbn0.google.com/images?q=tbn:ANd9GcQCUFqR1xpYgm-3Mf1SIrv3ytZIFjfnExq_LPwuguq0efwdtSJ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83661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6" descr="https://encrypted-tbn0.google.com/images?q=tbn:ANd9GcQkojrtgMvgMG0ow4oWOZqObGMpAYye32EUVMIO1SMT0l00bnsb4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0" descr="https://encrypted-tbn2.gstatic.com/images?q=tbn:ANd9GcSZqPQU-2F8V6tMTI6bQoCD2qv-VhsnYbj80coVPKnoWB2UH-Ckt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63" y="2795588"/>
            <a:ext cx="18002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TW" altLang="en-US" sz="6000" smtClean="0">
                <a:solidFill>
                  <a:srgbClr val="0000FF"/>
                </a:solidFill>
                <a:ea typeface="文鼎勘亭流"/>
                <a:cs typeface="文鼎勘亭流"/>
              </a:rPr>
              <a:t>放下禪</a:t>
            </a:r>
          </a:p>
        </p:txBody>
      </p:sp>
      <p:sp>
        <p:nvSpPr>
          <p:cNvPr id="2" name="Oval 3"/>
          <p:cNvSpPr>
            <a:spLocks noGrp="1" noChangeArrowheads="1"/>
          </p:cNvSpPr>
          <p:nvPr>
            <p:ph type="body" idx="1"/>
          </p:nvPr>
        </p:nvSpPr>
        <p:spPr>
          <a:xfrm>
            <a:off x="3563938" y="3860800"/>
            <a:ext cx="2303462" cy="2224088"/>
          </a:xfrm>
          <a:prstGeom prst="ellipse">
            <a:avLst/>
          </a:prstGeom>
          <a:solidFill>
            <a:srgbClr val="CCCCFF">
              <a:alpha val="50195"/>
            </a:srgbClr>
          </a:solidFill>
          <a:ln>
            <a:solidFill>
              <a:srgbClr val="9900CC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mtClean="0"/>
              <a:t>  </a:t>
            </a:r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2392363" y="2349500"/>
            <a:ext cx="2433637" cy="2157413"/>
          </a:xfrm>
          <a:prstGeom prst="ellipse">
            <a:avLst/>
          </a:prstGeom>
          <a:solidFill>
            <a:srgbClr val="CCCCFF">
              <a:alpha val="50195"/>
            </a:srgbClr>
          </a:solidFill>
          <a:ln w="9525">
            <a:solidFill>
              <a:srgbClr val="99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zh-TW" altLang="en-US" sz="3100">
                <a:latin typeface="Arial" pitchFamily="34" charset="0"/>
              </a:rPr>
              <a:t> </a:t>
            </a:r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4433888" y="2386013"/>
            <a:ext cx="2374900" cy="2084387"/>
          </a:xfrm>
          <a:prstGeom prst="ellipse">
            <a:avLst/>
          </a:prstGeom>
          <a:solidFill>
            <a:srgbClr val="CCCCFF">
              <a:alpha val="50195"/>
            </a:srgbClr>
          </a:solidFill>
          <a:ln w="9525">
            <a:solidFill>
              <a:srgbClr val="99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zh-TW" altLang="en-US" sz="3100">
                <a:latin typeface="Arial" pitchFamily="34" charset="0"/>
              </a:rPr>
              <a:t>  </a:t>
            </a:r>
          </a:p>
        </p:txBody>
      </p:sp>
      <p:sp>
        <p:nvSpPr>
          <p:cNvPr id="58375" name="文字方塊 1"/>
          <p:cNvSpPr txBox="1">
            <a:spLocks noChangeArrowheads="1"/>
          </p:cNvSpPr>
          <p:nvPr/>
        </p:nvSpPr>
        <p:spPr bwMode="auto">
          <a:xfrm>
            <a:off x="3132138" y="2817813"/>
            <a:ext cx="9540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6000" b="1">
                <a:solidFill>
                  <a:srgbClr val="00823B"/>
                </a:solidFill>
                <a:latin typeface="Arial" pitchFamily="34" charset="0"/>
              </a:rPr>
              <a:t>意</a:t>
            </a:r>
            <a:endParaRPr lang="zh-HK" altLang="en-US" sz="6000" b="1">
              <a:solidFill>
                <a:srgbClr val="00823B"/>
              </a:solidFill>
              <a:latin typeface="Arial" pitchFamily="34" charset="0"/>
            </a:endParaRPr>
          </a:p>
        </p:txBody>
      </p:sp>
      <p:sp>
        <p:nvSpPr>
          <p:cNvPr id="58376" name="文字方塊 2"/>
          <p:cNvSpPr txBox="1">
            <a:spLocks noChangeArrowheads="1"/>
          </p:cNvSpPr>
          <p:nvPr/>
        </p:nvSpPr>
        <p:spPr bwMode="auto">
          <a:xfrm>
            <a:off x="5245100" y="2797175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6000" b="1">
                <a:solidFill>
                  <a:srgbClr val="00823B"/>
                </a:solidFill>
                <a:latin typeface="Arial" pitchFamily="34" charset="0"/>
              </a:rPr>
              <a:t>心</a:t>
            </a:r>
            <a:endParaRPr lang="zh-HK" altLang="en-US" sz="6000" b="1">
              <a:solidFill>
                <a:srgbClr val="00823B"/>
              </a:solidFill>
              <a:latin typeface="Arial" pitchFamily="34" charset="0"/>
            </a:endParaRPr>
          </a:p>
        </p:txBody>
      </p:sp>
      <p:sp>
        <p:nvSpPr>
          <p:cNvPr id="58377" name="文字方塊 2"/>
          <p:cNvSpPr txBox="1">
            <a:spLocks noChangeArrowheads="1"/>
          </p:cNvSpPr>
          <p:nvPr/>
        </p:nvSpPr>
        <p:spPr bwMode="auto">
          <a:xfrm>
            <a:off x="4211638" y="4613275"/>
            <a:ext cx="954087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6000" b="1">
                <a:solidFill>
                  <a:srgbClr val="00823B"/>
                </a:solidFill>
                <a:latin typeface="Arial" pitchFamily="34" charset="0"/>
              </a:rPr>
              <a:t>身</a:t>
            </a:r>
            <a:endParaRPr lang="zh-HK" altLang="en-US" sz="6000" b="1">
              <a:solidFill>
                <a:srgbClr val="00823B"/>
              </a:solidFill>
              <a:latin typeface="Arial" pitchFamily="34" charset="0"/>
            </a:endParaRPr>
          </a:p>
        </p:txBody>
      </p:sp>
      <p:sp>
        <p:nvSpPr>
          <p:cNvPr id="58378" name="AutoShape 2" descr="data:image/jpeg;base64,/9j/4AAQSkZJRgABAQAAAQABAAD/2wCEAAkGBhAQDxEQDxIQDQ4PDxIQDw4QDw4NDQ0NFhAVFRYQEhQXGyYeFxojGRISHy8gJScqOCwsFioyNTIsNyYsLCkBCQoKDgwOGg8PGi4kHyUsLS0wKSs1LC4sMCw0LCwsKTEsLC0sLDQvNCkpLSwsNCosKSwtLSwsKSksKSwpKSw1LP/AABEIAQsAvQMBIgACEQEDEQH/xAAcAAEAAgMBAQEAAAAAAAAAAAAABAYCAwUBBwj/xABAEAACAgACBwMJBQcDBQAAAAAAAQIDBBEFBhIhMVFhE0FxIjJCUmKBkaHBBxQjsdEzU3KCkuHwk7LCFSRzoqP/xAAbAQEAAgMBAQAAAAAAAAAAAAAABAUCAwYBB//EADURAAICAQEFBAgFBQEAAAAAAAABAgMEEQUSITFBUWFxkQYTIoGxwdHhMkKh8PEUIzNSciT/2gAMAwEAAhEDEQA/APuIAAAAAAAAAAAAAAAAAAAAAAAAAAAAAAAAAAAAAAAAAAAAAAAAAAAAAAAAAAAAAAAAAAAAAAAAAAAAAAAAAAAAAAAAAAAAAAAAAAAAAAAAAAAAAAAAAAAAAAAAAAAAzAAPMz0AAAAAAAAAAAAAAAAAAAAAAAAAA13XxhFyk1GK4tvJIrekdZpSzjT5Ef3jXlPwXd/nAhZedTix1sfu6m6qmdr0iiwYvHV1LOcox6N734LizkYjWyC3VwlPrJ7EfqyvOLk25Nyk+Lbbb95nGk5TJ9IbpPSpKK83+/cWUMGuP4nqdC3We98FXDwi5P5s0vT2J9f/ANK/0NKpPexKme1cqXOx+ehIVVS/KjdHWDEr0k/GEfokSata7V58ISXstwf1IDpMXSZV7WyoPhY/fx+J46aZflRY8NrNTPdJup+2vJ/qX1yOrCxNJppp8GmmmUKVJnhcXZS865OPOPGMvFF3i+kUtdL4696+n8EazBi+MH5l8Bx9GawwtyhP8Ozgl6M30fPp+Z2EzqqMiu+O/W9UVk65QekkAAbzAAAAAAAAAAAAAEfG42FUHObyS+LfJdTbbaoxcpPKMVm2+CRS9J6RliLM+EFuhHkub6sq9pbQjh16/mfJfMk49Dul3GOkNIzvlnLdFebBcF1fN9TXXUZV1kquo+c5GRO2TnN6tl17MFux5GuFRujQSK6Tj6J10wWJxVmEpscrqtrjHKu3ZeUuzl6WX91mt5HjCyxSlCLajxfcR5WpHVjQZdgSARt9mO8yO6DCVBLODj9dcFTjIYKyxq+zZXm511yn5kZy9FyzWXis8szdTXbc2q4ttLXh2Hjs3eZNnSaJ1HVlWaLKTyNhujYcmyo7OhdPuLVdzzXCNj4rpLp1INlRFsrLXCzrMae/B+K6MznCNsd2Rfkz0r2rmlm8qLHvX7OT70vRfh3FhPo+JlQyalZD+GUVtTrlusAAlGsAAAAAAAGrE3KEJTlwinJ+CR42ktWOZX9aNIZtUx4bpWfSP1+Bx6oGLsc5ynLzpNt+LJNMD5jtHMeTdKx8ungdDXWqoKJtprJldZhTWSCknLU0zlqc/T+KdWDxNsd0qsNdOL5SjVJp/FI/P+pOJdWksFKLef3qqD6xnLs5L+mbP0Tj8IrqbKpbo21zrk+UZwcW/mfENQ9UcT/1auFtc4LBW9rfJxagnDfBJ8HtS2WuazZ1mwbqoYmQpvpx8NH8/iQrk95H3YAHHkkH5o1qxcrMfjLG3tPFXZPPelGyUY5eCil7j9LnwXW3UzEPS9lFdc3HF3uymai3X2dktqUnLglBylny2eqOt9F7a4W2bz09n9FzI1+uiPuOjMS7aKbHxsprsfjKtSf5khowopUIRhHzYRjCP8MUkvkjYcrY05tx5akhciNbUQrazqSjmRL6zZCRvhI5ks0008mnmmuKa7y56Kx6uqjL0uE1ymuP6+8qNsSfqzi9i51vzbFu/jW9fLP5HU7CzHVd6t8pcPf0+hjl1+sr3lzRbAAd8UgAAAAAAONrRiNmnZXGyaX8q3v8l8TslY1ss8uuPKMpfFpf8Ss2ra68SbXZp58CTix3rYnIpiTqIkSlHQoR8wsZc2MkwW4yAIZEAzAB4AD0A8GZ6eAAAAA03RNxhYtx6uZkuZzbokRWOE4zXGElJe55k+9EC5FhTNxaaJkOK0Zfq5JpNcGs14GRC0LZtYep+wl8N30Jp9ZqnvwUu1JnOyW62gADYYgAAAqetP7eP/iX+6RbCq61x/Gg+deXwk/1KXbi1w34r4kzC/yr3kCk52tWuNejqotrtb7Xs0055bTWWc5vuis14t5Lva6FLPnWt2qWkcdj7bq6s6KNiunbshB2QhFOXZxbzec3PknnxOK2dj03X/32lFceL017ET8mTjHgfX8gasNioWwjbW9quyKnCS74vembSiknGTTNS5AAGIPQAADw9PAAAADVi79iuc/UrlP+mLf0MMJiFZTXYsmrK4WJrg1KKlu+JF1mt2MDi5erhMQ//jIqH2SazdvhHhJv8XBpKPt4Zt7L/lfk+GyWVWG7MSV8fyyWvhp9dDHe0mkXG8gXE+9kC5musn1lt1df/bV/z/75HSOfoCOWGq6pv4yb+p0D6vhrTHrT/wBV8Chu/wAkvFgAEk1AAAAr+tlHkVz9Wbi/CSz/AOJYCJpbC9rTOC4tZx/iW9fNEPOp9fjzrXVfrzRuonuWKRTqWTqJHMpkTqZnyuxF7Yjm4bF/csd93nuwuPlK3CSfm1YzzrsN0U2+0j1lJciynH09oSGNw06JtwbynVavPovjvhbHvzT+Ta7yHqdrHO9WYXFpV6Rwj2MRDgrV6OIhzjLNPd3vk0bba/6ir10fxR4SXwl8n38epA/DLdZZAAVhkBmAAMwAAACDprTFWDw9mIvezXXHN+tKXdCPOTeSXiZwhKclCK1bDenEq32n6bmqYaPwy7TF6QfZqEfOjQ3lJ9Nrzc+Sk+45Op32d4vR2OrvnZTbVKqyu3s5TUo7Uc0spRW0tqMd/wAjtak6Etsss0rjY5YvFL8Gp8MJhGvJgs+Dccvd1lItN8y/szP6Sp4dOjWj332yfPT/AJ5I1wr35bzIt0iFb0493iSLZGzQ2G7TEQXoxe3LwXD55EPEpdtka11ehY7yhFyfQuGEp2K4w9WKj8EkbQgfV4pRSSOdb14gAHp4AAAAAAU3T2B7K5teZZnKPSXpL47/AHkeqZbtKaPV1bi9z4xfqy7n9PeUxxlCTjJbMovJp9zPn+28B0W78V7Mvj1Rd4t3rIbr5o6VNhw9a9W7LpV4zBSVOksMvwpPJQxFXfh7eaebyz55d+a6VVhLqtKCq2dFm/D7NdU+5nttepztVda68dCSydGKpezicLPdbRYnk9z3uOfB+57zulZ1i1SjiZxxOHseC0hUvw8VBeessti6Ppxy3eHNbiBhtfp4WUaNMUvB2PdHF1xlZgcR7SazcX039dngSJ4kcn+5i++HVeH+y/XtRF3nHhLzLqCLgdKUXx2qLar4vvrshYvk9xL2XyfwKuUJQeklozZqjwGNk1FZyahFcZSajFeLZVNO/abgMN5MJ/fb3ujThsrM5dydi8le5t9DdRi3ZD3aot+B45JcyzY3G10VztunGqquO1OcnlGK/wA7u8pGjabNNYmOLvhKvRWGm3g8PNZPF3Ld29q74rl7vWz1YXV3G6VsjiNLJ4bBwe1To2LlFzfdK7vW7nv5KC43tbMIqMUoxilGMYpRjGKWSSS4JLuLJ7mBFxg1K18G1yiuxPq+/pyRgk7H3GdthCusMrbSJbYV0IE6EDXbMsurWAcK+0kvKtyfVQ7v195xtDaNd9mcv2UHnP2n3R/zuLklkdtsDBa/9E14fN/LzIeddw9WveegA64qwAAAAAAAAAcjTmhu2W3DJWxXgpr1X15M64NF9EL63XNapmcJyhLeifP1JxbTTTTyae5p8mSK7Sy6V0HC5bS8ixLdJLj0lzKricNZTLZsWzyfGMvB958/2hsq3FevOPb9S7pvhcux9hNhcZ3RhZBwsjGyuSylCcYzhJdYvcznwtNsbilcGnqjOVepXNKfZNo65uVaswc3+5mpV5/wTTy8E0QIfZFs7o6RxUVyUcvysLsrjLtyfDambBbqsfv0fxTI7xo9hTa/sewreeIxOLxXSU64p/FSfzLPobVfBYLfhqIVz4dq87Lv9STcl4Jkp3mMrjTdnZV63bLHp2cl5I9jjxXQlTvI87TRK40ztI0ayRGs2WWmeBwE757Md0V583wivq+hI0boOy7KUs66+b86S9lfX8y14XCQriowWzFd3N82+9nT7M2LK5qy5aR7Or+37RGvyo1rdhxfwPMHhI1QUILKK+LfN9TeAdxGKilFcinb1erAAMjwAAAAAAAAAAAAGu/DxmtmaUovims0bAeNJrRjkV/G6qx40y2PYlnKPufFfM5F+icRXxrcl60PLXy3l3BS5GxMa56pbr7uXl9NCZXm2R4Pj4nz125bnufJ7me9sX6ypS4pS8UmaXo2n93X/pw/Qqpejb19mz9PuSVtBdYlHd57XGc90Iym/Zi5fkXiOAqXCuteEIr6G9Iyr9G+Pt2eS+549oLpEqGG1dvn52VS9p5y/pX9juYHV6qvJv8AEn6096T6R4I6gLrG2TjY/FR1fa+JEsyrLODei7ggAWhGAAAAAAAAAAAAAAAAAAAAAAAAAAAAAAAAAAAAAAAAAAAAAAAAAAAAAAAAAAAAAAAAAAAAAAAAAAAAAAAAAAAAAAAAAAAAAAAAAAAAAAAAAAAAAAAAAAAAAI+JsaaSezmuO7iR/vUub4cMlyfTodA82UARKb5N8c/ZyXJ/oj14iefDwWT55flvJWR6ARViJ98c34Pr/b4j7xP1fk+Wf9iUADVTNvfwX1NoAAAAAAAAAAAAAAAAAAAAAAAAA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>
              <a:latin typeface="Arial" pitchFamily="34" charset="0"/>
            </a:endParaRPr>
          </a:p>
        </p:txBody>
      </p:sp>
      <p:sp>
        <p:nvSpPr>
          <p:cNvPr id="58379" name="AutoShape 4" descr="data:image/jpeg;base64,/9j/4AAQSkZJRgABAQAAAQABAAD/2wCEAAkGBhAQDxEQDxIQDQ4PDxIQDw4QDw4NDQ0NFhAVFRYQEhQXGyYeFxojGRISHy8gJScqOCwsFioyNTIsNyYsLCkBCQoKDgwOGg8PGi4kHyUsLS0wKSs1LC4sMCw0LCwsKTEsLC0sLDQvNCkpLSwsNCosKSwtLSwsKSksKSwpKSw1LP/AABEIAQsAvQMBIgACEQEDEQH/xAAcAAEAAgMBAQEAAAAAAAAAAAAABAYCAwUBBwj/xABAEAACAgACBwMJBQcDBQAAAAAAAQIDBBEFBhIhMVFhE0FxIjJCUmKBkaHBBxQjsdEzU3KCkuHwk7LCFSRzoqP/xAAbAQEAAgMBAQAAAAAAAAAAAAAABAUCAwYBB//EADURAAICAQEFBAgFBQEAAAAAAAABAgMEEQUSITFBUWFxkQYTIoGxwdHhMkKh8PEUIzNSciT/2gAMAwEAAhEDEQA/APuIAAAAAAAAAAAAAAAAAAAAAAAAAAAAAAAAAAAAAAAAAAAAAAAAAAAAAAAAAAAAAAAAAAAAAAAAAAAAAAAAAAAAAAAAAAAAAAAAAAAAAAAAAAAAAAAAAAAAAAAAAAAAzAAPMz0AAAAAAAAAAAAAAAAAAAAAAAAAA13XxhFyk1GK4tvJIrekdZpSzjT5Ef3jXlPwXd/nAhZedTix1sfu6m6qmdr0iiwYvHV1LOcox6N734LizkYjWyC3VwlPrJ7EfqyvOLk25Nyk+Lbbb95nGk5TJ9IbpPSpKK83+/cWUMGuP4nqdC3We98FXDwi5P5s0vT2J9f/ANK/0NKpPexKme1cqXOx+ehIVVS/KjdHWDEr0k/GEfokSata7V58ISXstwf1IDpMXSZV7WyoPhY/fx+J46aZflRY8NrNTPdJup+2vJ/qX1yOrCxNJppp8GmmmUKVJnhcXZS865OPOPGMvFF3i+kUtdL4696+n8EazBi+MH5l8Bx9GawwtyhP8Ozgl6M30fPp+Z2EzqqMiu+O/W9UVk65QekkAAbzAAAAAAAAAAAAAEfG42FUHObyS+LfJdTbbaoxcpPKMVm2+CRS9J6RliLM+EFuhHkub6sq9pbQjh16/mfJfMk49Dul3GOkNIzvlnLdFebBcF1fN9TXXUZV1kquo+c5GRO2TnN6tl17MFux5GuFRujQSK6Tj6J10wWJxVmEpscrqtrjHKu3ZeUuzl6WX91mt5HjCyxSlCLajxfcR5WpHVjQZdgSARt9mO8yO6DCVBLODj9dcFTjIYKyxq+zZXm511yn5kZy9FyzWXis8szdTXbc2q4ttLXh2Hjs3eZNnSaJ1HVlWaLKTyNhujYcmyo7OhdPuLVdzzXCNj4rpLp1INlRFsrLXCzrMae/B+K6MznCNsd2Rfkz0r2rmlm8qLHvX7OT70vRfh3FhPo+JlQyalZD+GUVtTrlusAAlGsAAAAAAAGrE3KEJTlwinJ+CR42ktWOZX9aNIZtUx4bpWfSP1+Bx6oGLsc5ynLzpNt+LJNMD5jtHMeTdKx8ungdDXWqoKJtprJldZhTWSCknLU0zlqc/T+KdWDxNsd0qsNdOL5SjVJp/FI/P+pOJdWksFKLef3qqD6xnLs5L+mbP0Tj8IrqbKpbo21zrk+UZwcW/mfENQ9UcT/1auFtc4LBW9rfJxagnDfBJ8HtS2WuazZ1mwbqoYmQpvpx8NH8/iQrk95H3YAHHkkH5o1qxcrMfjLG3tPFXZPPelGyUY5eCil7j9LnwXW3UzEPS9lFdc3HF3uymai3X2dktqUnLglBylny2eqOt9F7a4W2bz09n9FzI1+uiPuOjMS7aKbHxsprsfjKtSf5khowopUIRhHzYRjCP8MUkvkjYcrY05tx5akhciNbUQrazqSjmRL6zZCRvhI5ks0008mnmmuKa7y56Kx6uqjL0uE1ymuP6+8qNsSfqzi9i51vzbFu/jW9fLP5HU7CzHVd6t8pcPf0+hjl1+sr3lzRbAAd8UgAAAAAAONrRiNmnZXGyaX8q3v8l8TslY1ss8uuPKMpfFpf8Ss2ra68SbXZp58CTix3rYnIpiTqIkSlHQoR8wsZc2MkwW4yAIZEAzAB4AD0A8GZ6eAAAAA03RNxhYtx6uZkuZzbokRWOE4zXGElJe55k+9EC5FhTNxaaJkOK0Zfq5JpNcGs14GRC0LZtYep+wl8N30Jp9ZqnvwUu1JnOyW62gADYYgAAAqetP7eP/iX+6RbCq61x/Gg+deXwk/1KXbi1w34r4kzC/yr3kCk52tWuNejqotrtb7Xs0055bTWWc5vuis14t5Lva6FLPnWt2qWkcdj7bq6s6KNiunbshB2QhFOXZxbzec3PknnxOK2dj03X/32lFceL017ET8mTjHgfX8gasNioWwjbW9quyKnCS74vembSiknGTTNS5AAGIPQAADw9PAAAADVi79iuc/UrlP+mLf0MMJiFZTXYsmrK4WJrg1KKlu+JF1mt2MDi5erhMQ//jIqH2SazdvhHhJv8XBpKPt4Zt7L/lfk+GyWVWG7MSV8fyyWvhp9dDHe0mkXG8gXE+9kC5musn1lt1df/bV/z/75HSOfoCOWGq6pv4yb+p0D6vhrTHrT/wBV8Chu/wAkvFgAEk1AAAAr+tlHkVz9Wbi/CSz/AOJYCJpbC9rTOC4tZx/iW9fNEPOp9fjzrXVfrzRuonuWKRTqWTqJHMpkTqZnyuxF7Yjm4bF/csd93nuwuPlK3CSfm1YzzrsN0U2+0j1lJciynH09oSGNw06JtwbynVavPovjvhbHvzT+Ta7yHqdrHO9WYXFpV6Rwj2MRDgrV6OIhzjLNPd3vk0bba/6ir10fxR4SXwl8n38epA/DLdZZAAVhkBmAAMwAAACDprTFWDw9mIvezXXHN+tKXdCPOTeSXiZwhKclCK1bDenEq32n6bmqYaPwy7TF6QfZqEfOjQ3lJ9Nrzc+Sk+45Op32d4vR2OrvnZTbVKqyu3s5TUo7Uc0spRW0tqMd/wAjtak6Etsss0rjY5YvFL8Gp8MJhGvJgs+Dccvd1lItN8y/szP6Sp4dOjWj332yfPT/AJ5I1wr35bzIt0iFb0493iSLZGzQ2G7TEQXoxe3LwXD55EPEpdtka11ehY7yhFyfQuGEp2K4w9WKj8EkbQgfV4pRSSOdb14gAHp4AAAAAAU3T2B7K5teZZnKPSXpL47/AHkeqZbtKaPV1bi9z4xfqy7n9PeUxxlCTjJbMovJp9zPn+28B0W78V7Mvj1Rd4t3rIbr5o6VNhw9a9W7LpV4zBSVOksMvwpPJQxFXfh7eaebyz55d+a6VVhLqtKCq2dFm/D7NdU+5nttepztVda68dCSydGKpezicLPdbRYnk9z3uOfB+57zulZ1i1SjiZxxOHseC0hUvw8VBeessti6Ppxy3eHNbiBhtfp4WUaNMUvB2PdHF1xlZgcR7SazcX039dngSJ4kcn+5i++HVeH+y/XtRF3nHhLzLqCLgdKUXx2qLar4vvrshYvk9xL2XyfwKuUJQeklozZqjwGNk1FZyahFcZSajFeLZVNO/abgMN5MJ/fb3ujThsrM5dydi8le5t9DdRi3ZD3aot+B45JcyzY3G10VztunGqquO1OcnlGK/wA7u8pGjabNNYmOLvhKvRWGm3g8PNZPF3Ld29q74rl7vWz1YXV3G6VsjiNLJ4bBwe1To2LlFzfdK7vW7nv5KC43tbMIqMUoxilGMYpRjGKWSSS4JLuLJ7mBFxg1K18G1yiuxPq+/pyRgk7H3GdthCusMrbSJbYV0IE6EDXbMsurWAcK+0kvKtyfVQ7v195xtDaNd9mcv2UHnP2n3R/zuLklkdtsDBa/9E14fN/LzIeddw9WveegA64qwAAAAAAAAAcjTmhu2W3DJWxXgpr1X15M64NF9EL63XNapmcJyhLeifP1JxbTTTTyae5p8mSK7Sy6V0HC5bS8ixLdJLj0lzKricNZTLZsWzyfGMvB958/2hsq3FevOPb9S7pvhcux9hNhcZ3RhZBwsjGyuSylCcYzhJdYvcznwtNsbilcGnqjOVepXNKfZNo65uVaswc3+5mpV5/wTTy8E0QIfZFs7o6RxUVyUcvysLsrjLtyfDambBbqsfv0fxTI7xo9hTa/sewreeIxOLxXSU64p/FSfzLPobVfBYLfhqIVz4dq87Lv9STcl4Jkp3mMrjTdnZV63bLHp2cl5I9jjxXQlTvI87TRK40ztI0ayRGs2WWmeBwE757Md0V583wivq+hI0boOy7KUs66+b86S9lfX8y14XCQriowWzFd3N82+9nT7M2LK5qy5aR7Or+37RGvyo1rdhxfwPMHhI1QUILKK+LfN9TeAdxGKilFcinb1erAAMjwAAAAAAAAAAAAGu/DxmtmaUovims0bAeNJrRjkV/G6qx40y2PYlnKPufFfM5F+icRXxrcl60PLXy3l3BS5GxMa56pbr7uXl9NCZXm2R4Pj4nz125bnufJ7me9sX6ypS4pS8UmaXo2n93X/pw/Qqpejb19mz9PuSVtBdYlHd57XGc90Iym/Zi5fkXiOAqXCuteEIr6G9Iyr9G+Pt2eS+549oLpEqGG1dvn52VS9p5y/pX9juYHV6qvJv8AEn6096T6R4I6gLrG2TjY/FR1fa+JEsyrLODei7ggAWhGAAAAAAAAAAAAAAAAAAAAAAAAAAAAAAAAAAAAAAAAAAAAAAAAAAAAAAAAAAAAAAAAAAAAAAAAAAAAAAAAAAAAAAAAAAAAAAAAAAAAAAAAAAAAAAAAAAAAAI+JsaaSezmuO7iR/vUub4cMlyfTodA82UARKb5N8c/ZyXJ/oj14iefDwWT55flvJWR6ARViJ98c34Pr/b4j7xP1fk+Wf9iUADVTNvfwX1NoAAAAAAAAAAAAAAAAAAAAAAAAAB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>
              <a:latin typeface="Arial" pitchFamily="34" charset="0"/>
            </a:endParaRPr>
          </a:p>
        </p:txBody>
      </p:sp>
      <p:sp>
        <p:nvSpPr>
          <p:cNvPr id="58380" name="AutoShape 6" descr="data:image/jpeg;base64,/9j/4AAQSkZJRgABAQAAAQABAAD/2wCEAAkGBhAQDxEQDxIQDQ4PDxIQDw4QDw4NDQ0NFhAVFRYQEhQXGyYeFxojGRISHy8gJScqOCwsFioyNTIsNyYsLCkBCQoKDgwOGg8PGi4kHyUsLS0wKSs1LC4sMCw0LCwsKTEsLC0sLDQvNCkpLSwsNCosKSwtLSwsKSksKSwpKSw1LP/AABEIAQsAvQMBIgACEQEDEQH/xAAcAAEAAgMBAQEAAAAAAAAAAAAABAYCAwUBBwj/xABAEAACAgACBwMJBQcDBQAAAAAAAQIDBBEFBhIhMVFhE0FxIjJCUmKBkaHBBxQjsdEzU3KCkuHwk7LCFSRzoqP/xAAbAQEAAgMBAQAAAAAAAAAAAAAABAUCAwYBB//EADURAAICAQEFBAgFBQEAAAAAAAABAgMEEQUSITFBUWFxkQYTIoGxwdHhMkKh8PEUIzNSciT/2gAMAwEAAhEDEQA/APuIAAAAAAAAAAAAAAAAAAAAAAAAAAAAAAAAAAAAAAAAAAAAAAAAAAAAAAAAAAAAAAAAAAAAAAAAAAAAAAAAAAAAAAAAAAAAAAAAAAAAAAAAAAAAAAAAAAAAAAAAAAAAzAAPMz0AAAAAAAAAAAAAAAAAAAAAAAAAA13XxhFyk1GK4tvJIrekdZpSzjT5Ef3jXlPwXd/nAhZedTix1sfu6m6qmdr0iiwYvHV1LOcox6N734LizkYjWyC3VwlPrJ7EfqyvOLk25Nyk+Lbbb95nGk5TJ9IbpPSpKK83+/cWUMGuP4nqdC3We98FXDwi5P5s0vT2J9f/ANK/0NKpPexKme1cqXOx+ehIVVS/KjdHWDEr0k/GEfokSata7V58ISXstwf1IDpMXSZV7WyoPhY/fx+J46aZflRY8NrNTPdJup+2vJ/qX1yOrCxNJppp8GmmmUKVJnhcXZS865OPOPGMvFF3i+kUtdL4696+n8EazBi+MH5l8Bx9GawwtyhP8Ozgl6M30fPp+Z2EzqqMiu+O/W9UVk65QekkAAbzAAAAAAAAAAAAAEfG42FUHObyS+LfJdTbbaoxcpPKMVm2+CRS9J6RliLM+EFuhHkub6sq9pbQjh16/mfJfMk49Dul3GOkNIzvlnLdFebBcF1fN9TXXUZV1kquo+c5GRO2TnN6tl17MFux5GuFRujQSK6Tj6J10wWJxVmEpscrqtrjHKu3ZeUuzl6WX91mt5HjCyxSlCLajxfcR5WpHVjQZdgSARt9mO8yO6DCVBLODj9dcFTjIYKyxq+zZXm511yn5kZy9FyzWXis8szdTXbc2q4ttLXh2Hjs3eZNnSaJ1HVlWaLKTyNhujYcmyo7OhdPuLVdzzXCNj4rpLp1INlRFsrLXCzrMae/B+K6MznCNsd2Rfkz0r2rmlm8qLHvX7OT70vRfh3FhPo+JlQyalZD+GUVtTrlusAAlGsAAAAAAAGrE3KEJTlwinJ+CR42ktWOZX9aNIZtUx4bpWfSP1+Bx6oGLsc5ynLzpNt+LJNMD5jtHMeTdKx8ungdDXWqoKJtprJldZhTWSCknLU0zlqc/T+KdWDxNsd0qsNdOL5SjVJp/FI/P+pOJdWksFKLef3qqD6xnLs5L+mbP0Tj8IrqbKpbo21zrk+UZwcW/mfENQ9UcT/1auFtc4LBW9rfJxagnDfBJ8HtS2WuazZ1mwbqoYmQpvpx8NH8/iQrk95H3YAHHkkH5o1qxcrMfjLG3tPFXZPPelGyUY5eCil7j9LnwXW3UzEPS9lFdc3HF3uymai3X2dktqUnLglBylny2eqOt9F7a4W2bz09n9FzI1+uiPuOjMS7aKbHxsprsfjKtSf5khowopUIRhHzYRjCP8MUkvkjYcrY05tx5akhciNbUQrazqSjmRL6zZCRvhI5ks0008mnmmuKa7y56Kx6uqjL0uE1ymuP6+8qNsSfqzi9i51vzbFu/jW9fLP5HU7CzHVd6t8pcPf0+hjl1+sr3lzRbAAd8UgAAAAAAONrRiNmnZXGyaX8q3v8l8TslY1ss8uuPKMpfFpf8Ss2ra68SbXZp58CTix3rYnIpiTqIkSlHQoR8wsZc2MkwW4yAIZEAzAB4AD0A8GZ6eAAAAA03RNxhYtx6uZkuZzbokRWOE4zXGElJe55k+9EC5FhTNxaaJkOK0Zfq5JpNcGs14GRC0LZtYep+wl8N30Jp9ZqnvwUu1JnOyW62gADYYgAAAqetP7eP/iX+6RbCq61x/Gg+deXwk/1KXbi1w34r4kzC/yr3kCk52tWuNejqotrtb7Xs0055bTWWc5vuis14t5Lva6FLPnWt2qWkcdj7bq6s6KNiunbshB2QhFOXZxbzec3PknnxOK2dj03X/32lFceL017ET8mTjHgfX8gasNioWwjbW9quyKnCS74vembSiknGTTNS5AAGIPQAADw9PAAAADVi79iuc/UrlP+mLf0MMJiFZTXYsmrK4WJrg1KKlu+JF1mt2MDi5erhMQ//jIqH2SazdvhHhJv8XBpKPt4Zt7L/lfk+GyWVWG7MSV8fyyWvhp9dDHe0mkXG8gXE+9kC5musn1lt1df/bV/z/75HSOfoCOWGq6pv4yb+p0D6vhrTHrT/wBV8Chu/wAkvFgAEk1AAAAr+tlHkVz9Wbi/CSz/AOJYCJpbC9rTOC4tZx/iW9fNEPOp9fjzrXVfrzRuonuWKRTqWTqJHMpkTqZnyuxF7Yjm4bF/csd93nuwuPlK3CSfm1YzzrsN0U2+0j1lJciynH09oSGNw06JtwbynVavPovjvhbHvzT+Ta7yHqdrHO9WYXFpV6Rwj2MRDgrV6OIhzjLNPd3vk0bba/6ir10fxR4SXwl8n38epA/DLdZZAAVhkBmAAMwAAACDprTFWDw9mIvezXXHN+tKXdCPOTeSXiZwhKclCK1bDenEq32n6bmqYaPwy7TF6QfZqEfOjQ3lJ9Nrzc+Sk+45Op32d4vR2OrvnZTbVKqyu3s5TUo7Uc0spRW0tqMd/wAjtak6Etsss0rjY5YvFL8Gp8MJhGvJgs+Dccvd1lItN8y/szP6Sp4dOjWj332yfPT/AJ5I1wr35bzIt0iFb0493iSLZGzQ2G7TEQXoxe3LwXD55EPEpdtka11ehY7yhFyfQuGEp2K4w9WKj8EkbQgfV4pRSSOdb14gAHp4AAAAAAU3T2B7K5teZZnKPSXpL47/AHkeqZbtKaPV1bi9z4xfqy7n9PeUxxlCTjJbMovJp9zPn+28B0W78V7Mvj1Rd4t3rIbr5o6VNhw9a9W7LpV4zBSVOksMvwpPJQxFXfh7eaebyz55d+a6VVhLqtKCq2dFm/D7NdU+5nttepztVda68dCSydGKpezicLPdbRYnk9z3uOfB+57zulZ1i1SjiZxxOHseC0hUvw8VBeessti6Ppxy3eHNbiBhtfp4WUaNMUvB2PdHF1xlZgcR7SazcX039dngSJ4kcn+5i++HVeH+y/XtRF3nHhLzLqCLgdKUXx2qLar4vvrshYvk9xL2XyfwKuUJQeklozZqjwGNk1FZyahFcZSajFeLZVNO/abgMN5MJ/fb3ujThsrM5dydi8le5t9DdRi3ZD3aot+B45JcyzY3G10VztunGqquO1OcnlGK/wA7u8pGjabNNYmOLvhKvRWGm3g8PNZPF3Ld29q74rl7vWz1YXV3G6VsjiNLJ4bBwe1To2LlFzfdK7vW7nv5KC43tbMIqMUoxilGMYpRjGKWSSS4JLuLJ7mBFxg1K18G1yiuxPq+/pyRgk7H3GdthCusMrbSJbYV0IE6EDXbMsurWAcK+0kvKtyfVQ7v195xtDaNd9mcv2UHnP2n3R/zuLklkdtsDBa/9E14fN/LzIeddw9WveegA64qwAAAAAAAAAcjTmhu2W3DJWxXgpr1X15M64NF9EL63XNapmcJyhLeifP1JxbTTTTyae5p8mSK7Sy6V0HC5bS8ixLdJLj0lzKricNZTLZsWzyfGMvB958/2hsq3FevOPb9S7pvhcux9hNhcZ3RhZBwsjGyuSylCcYzhJdYvcznwtNsbilcGnqjOVepXNKfZNo65uVaswc3+5mpV5/wTTy8E0QIfZFs7o6RxUVyUcvysLsrjLtyfDambBbqsfv0fxTI7xo9hTa/sewreeIxOLxXSU64p/FSfzLPobVfBYLfhqIVz4dq87Lv9STcl4Jkp3mMrjTdnZV63bLHp2cl5I9jjxXQlTvI87TRK40ztI0ayRGs2WWmeBwE757Md0V583wivq+hI0boOy7KUs66+b86S9lfX8y14XCQriowWzFd3N82+9nT7M2LK5qy5aR7Or+37RGvyo1rdhxfwPMHhI1QUILKK+LfN9TeAdxGKilFcinb1erAAMjwAAAAAAAAAAAAGu/DxmtmaUovims0bAeNJrRjkV/G6qx40y2PYlnKPufFfM5F+icRXxrcl60PLXy3l3BS5GxMa56pbr7uXl9NCZXm2R4Pj4nz125bnufJ7me9sX6ypS4pS8UmaXo2n93X/pw/Qqpejb19mz9PuSVtBdYlHd57XGc90Iym/Zi5fkXiOAqXCuteEIr6G9Iyr9G+Pt2eS+549oLpEqGG1dvn52VS9p5y/pX9juYHV6qvJv8AEn6096T6R4I6gLrG2TjY/FR1fa+JEsyrLODei7ggAWhGAAAAAAAAAAAAAAAAAAAAAAAAAAAAAAAAAAAAAAAAAAAAAAAAAAAAAAAAAAAAAAAAAAAAAAAAAAAAAAAAAAAAAAAAAAAAAAAAAAAAAAAAAAAAAAAAAAAAAI+JsaaSezmuO7iR/vUub4cMlyfTodA82UARKb5N8c/ZyXJ/oj14iefDwWT55flvJWR6ARViJ98c34Pr/b4j7xP1fk+Wf9iUADVTNvfwX1NoAAAAAAAAAAAAAAAAAAAAAAAAAB/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>
              <a:latin typeface="Arial" pitchFamily="34" charset="0"/>
            </a:endParaRPr>
          </a:p>
        </p:txBody>
      </p:sp>
      <p:sp>
        <p:nvSpPr>
          <p:cNvPr id="58381" name="AutoShape 8" descr="data:image/jpeg;base64,/9j/4AAQSkZJRgABAQAAAQABAAD/2wCEAAkGBhAQDxEQDxIQDQ4PDxIQDw4QDw4NDQ0NFhAVFRYQEhQXGyYeFxojGRISHy8gJScqOCwsFioyNTIsNyYsLCkBCQoKDgwOGg8PGi4kHyUsLS0wKSs1LC4sMCw0LCwsKTEsLC0sLDQvNCkpLSwsNCosKSwtLSwsKSksKSwpKSw1LP/AABEIAQsAvQMBIgACEQEDEQH/xAAcAAEAAgMBAQEAAAAAAAAAAAAABAYCAwUBBwj/xABAEAACAgACBwMJBQcDBQAAAAAAAQIDBBEFBhIhMVFhE0FxIjJCUmKBkaHBBxQjsdEzU3KCkuHwk7LCFSRzoqP/xAAbAQEAAgMBAQAAAAAAAAAAAAAABAUCAwYBB//EADURAAICAQEFBAgFBQEAAAAAAAABAgMEEQUSITFBUWFxkQYTIoGxwdHhMkKh8PEUIzNSciT/2gAMAwEAAhEDEQA/APuIAAAAAAAAAAAAAAAAAAAAAAAAAAAAAAAAAAAAAAAAAAAAAAAAAAAAAAAAAAAAAAAAAAAAAAAAAAAAAAAAAAAAAAAAAAAAAAAAAAAAAAAAAAAAAAAAAAAAAAAAAAAAzAAPMz0AAAAAAAAAAAAAAAAAAAAAAAAAA13XxhFyk1GK4tvJIrekdZpSzjT5Ef3jXlPwXd/nAhZedTix1sfu6m6qmdr0iiwYvHV1LOcox6N734LizkYjWyC3VwlPrJ7EfqyvOLk25Nyk+Lbbb95nGk5TJ9IbpPSpKK83+/cWUMGuP4nqdC3We98FXDwi5P5s0vT2J9f/ANK/0NKpPexKme1cqXOx+ehIVVS/KjdHWDEr0k/GEfokSata7V58ISXstwf1IDpMXSZV7WyoPhY/fx+J46aZflRY8NrNTPdJup+2vJ/qX1yOrCxNJppp8GmmmUKVJnhcXZS865OPOPGMvFF3i+kUtdL4696+n8EazBi+MH5l8Bx9GawwtyhP8Ozgl6M30fPp+Z2EzqqMiu+O/W9UVk65QekkAAbzAAAAAAAAAAAAAEfG42FUHObyS+LfJdTbbaoxcpPKMVm2+CRS9J6RliLM+EFuhHkub6sq9pbQjh16/mfJfMk49Dul3GOkNIzvlnLdFebBcF1fN9TXXUZV1kquo+c5GRO2TnN6tl17MFux5GuFRujQSK6Tj6J10wWJxVmEpscrqtrjHKu3ZeUuzl6WX91mt5HjCyxSlCLajxfcR5WpHVjQZdgSARt9mO8yO6DCVBLODj9dcFTjIYKyxq+zZXm511yn5kZy9FyzWXis8szdTXbc2q4ttLXh2Hjs3eZNnSaJ1HVlWaLKTyNhujYcmyo7OhdPuLVdzzXCNj4rpLp1INlRFsrLXCzrMae/B+K6MznCNsd2Rfkz0r2rmlm8qLHvX7OT70vRfh3FhPo+JlQyalZD+GUVtTrlusAAlGsAAAAAAAGrE3KEJTlwinJ+CR42ktWOZX9aNIZtUx4bpWfSP1+Bx6oGLsc5ynLzpNt+LJNMD5jtHMeTdKx8ungdDXWqoKJtprJldZhTWSCknLU0zlqc/T+KdWDxNsd0qsNdOL5SjVJp/FI/P+pOJdWksFKLef3qqD6xnLs5L+mbP0Tj8IrqbKpbo21zrk+UZwcW/mfENQ9UcT/1auFtc4LBW9rfJxagnDfBJ8HtS2WuazZ1mwbqoYmQpvpx8NH8/iQrk95H3YAHHkkH5o1qxcrMfjLG3tPFXZPPelGyUY5eCil7j9LnwXW3UzEPS9lFdc3HF3uymai3X2dktqUnLglBylny2eqOt9F7a4W2bz09n9FzI1+uiPuOjMS7aKbHxsprsfjKtSf5khowopUIRhHzYRjCP8MUkvkjYcrY05tx5akhciNbUQrazqSjmRL6zZCRvhI5ks0008mnmmuKa7y56Kx6uqjL0uE1ymuP6+8qNsSfqzi9i51vzbFu/jW9fLP5HU7CzHVd6t8pcPf0+hjl1+sr3lzRbAAd8UgAAAAAAONrRiNmnZXGyaX8q3v8l8TslY1ss8uuPKMpfFpf8Ss2ra68SbXZp58CTix3rYnIpiTqIkSlHQoR8wsZc2MkwW4yAIZEAzAB4AD0A8GZ6eAAAAA03RNxhYtx6uZkuZzbokRWOE4zXGElJe55k+9EC5FhTNxaaJkOK0Zfq5JpNcGs14GRC0LZtYep+wl8N30Jp9ZqnvwUu1JnOyW62gADYYgAAAqetP7eP/iX+6RbCq61x/Gg+deXwk/1KXbi1w34r4kzC/yr3kCk52tWuNejqotrtb7Xs0055bTWWc5vuis14t5Lva6FLPnWt2qWkcdj7bq6s6KNiunbshB2QhFOXZxbzec3PknnxOK2dj03X/32lFceL017ET8mTjHgfX8gasNioWwjbW9quyKnCS74vembSiknGTTNS5AAGIPQAADw9PAAAADVi79iuc/UrlP+mLf0MMJiFZTXYsmrK4WJrg1KKlu+JF1mt2MDi5erhMQ//jIqH2SazdvhHhJv8XBpKPt4Zt7L/lfk+GyWVWG7MSV8fyyWvhp9dDHe0mkXG8gXE+9kC5musn1lt1df/bV/z/75HSOfoCOWGq6pv4yb+p0D6vhrTHrT/wBV8Chu/wAkvFgAEk1AAAAr+tlHkVz9Wbi/CSz/AOJYCJpbC9rTOC4tZx/iW9fNEPOp9fjzrXVfrzRuonuWKRTqWTqJHMpkTqZnyuxF7Yjm4bF/csd93nuwuPlK3CSfm1YzzrsN0U2+0j1lJciynH09oSGNw06JtwbynVavPovjvhbHvzT+Ta7yHqdrHO9WYXFpV6Rwj2MRDgrV6OIhzjLNPd3vk0bba/6ir10fxR4SXwl8n38epA/DLdZZAAVhkBmAAMwAAACDprTFWDw9mIvezXXHN+tKXdCPOTeSXiZwhKclCK1bDenEq32n6bmqYaPwy7TF6QfZqEfOjQ3lJ9Nrzc+Sk+45Op32d4vR2OrvnZTbVKqyu3s5TUo7Uc0spRW0tqMd/wAjtak6Etsss0rjY5YvFL8Gp8MJhGvJgs+Dccvd1lItN8y/szP6Sp4dOjWj332yfPT/AJ5I1wr35bzIt0iFb0493iSLZGzQ2G7TEQXoxe3LwXD55EPEpdtka11ehY7yhFyfQuGEp2K4w9WKj8EkbQgfV4pRSSOdb14gAHp4AAAAAAU3T2B7K5teZZnKPSXpL47/AHkeqZbtKaPV1bi9z4xfqy7n9PeUxxlCTjJbMovJp9zPn+28B0W78V7Mvj1Rd4t3rIbr5o6VNhw9a9W7LpV4zBSVOksMvwpPJQxFXfh7eaebyz55d+a6VVhLqtKCq2dFm/D7NdU+5nttepztVda68dCSydGKpezicLPdbRYnk9z3uOfB+57zulZ1i1SjiZxxOHseC0hUvw8VBeessti6Ppxy3eHNbiBhtfp4WUaNMUvB2PdHF1xlZgcR7SazcX039dngSJ4kcn+5i++HVeH+y/XtRF3nHhLzLqCLgdKUXx2qLar4vvrshYvk9xL2XyfwKuUJQeklozZqjwGNk1FZyahFcZSajFeLZVNO/abgMN5MJ/fb3ujThsrM5dydi8le5t9DdRi3ZD3aot+B45JcyzY3G10VztunGqquO1OcnlGK/wA7u8pGjabNNYmOLvhKvRWGm3g8PNZPF3Ld29q74rl7vWz1YXV3G6VsjiNLJ4bBwe1To2LlFzfdK7vW7nv5KC43tbMIqMUoxilGMYpRjGKWSSS4JLuLJ7mBFxg1K18G1yiuxPq+/pyRgk7H3GdthCusMrbSJbYV0IE6EDXbMsurWAcK+0kvKtyfVQ7v195xtDaNd9mcv2UHnP2n3R/zuLklkdtsDBa/9E14fN/LzIeddw9WveegA64qwAAAAAAAAAcjTmhu2W3DJWxXgpr1X15M64NF9EL63XNapmcJyhLeifP1JxbTTTTyae5p8mSK7Sy6V0HC5bS8ixLdJLj0lzKricNZTLZsWzyfGMvB958/2hsq3FevOPb9S7pvhcux9hNhcZ3RhZBwsjGyuSylCcYzhJdYvcznwtNsbilcGnqjOVepXNKfZNo65uVaswc3+5mpV5/wTTy8E0QIfZFs7o6RxUVyUcvysLsrjLtyfDambBbqsfv0fxTI7xo9hTa/sewreeIxOLxXSU64p/FSfzLPobVfBYLfhqIVz4dq87Lv9STcl4Jkp3mMrjTdnZV63bLHp2cl5I9jjxXQlTvI87TRK40ztI0ayRGs2WWmeBwE757Md0V583wivq+hI0boOy7KUs66+b86S9lfX8y14XCQriowWzFd3N82+9nT7M2LK5qy5aR7Or+37RGvyo1rdhxfwPMHhI1QUILKK+LfN9TeAdxGKilFcinb1erAAMjwAAAAAAAAAAAAGu/DxmtmaUovims0bAeNJrRjkV/G6qx40y2PYlnKPufFfM5F+icRXxrcl60PLXy3l3BS5GxMa56pbr7uXl9NCZXm2R4Pj4nz125bnufJ7me9sX6ypS4pS8UmaXo2n93X/pw/Qqpejb19mz9PuSVtBdYlHd57XGc90Iym/Zi5fkXiOAqXCuteEIr6G9Iyr9G+Pt2eS+549oLpEqGG1dvn52VS9p5y/pX9juYHV6qvJv8AEn6096T6R4I6gLrG2TjY/FR1fa+JEsyrLODei7ggAWhGAAAAAAAAAAAAAAAAAAAAAAAAAAAAAAAAAAAAAAAAAAAAAAAAAAAAAAAAAAAAAAAAAAAAAAAAAAAAAAAAAAAAAAAAAAAAAAAAAAAAAAAAAAAAAAAAAAAAAI+JsaaSezmuO7iR/vUub4cMlyfTodA82UARKb5N8c/ZyXJ/oj14iefDwWT55flvJWR6ARViJ98c34Pr/b4j7xP1fk+Wf9iUADVTNvfwX1NoAAAAAAAAAAAAAAAAAAAAAAAAAB//2Q=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52229" grpId="0" animBg="1" autoUpdateAnimBg="0"/>
      <p:bldP spid="52230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600" b="0" smtClean="0">
                <a:solidFill>
                  <a:srgbClr val="FF0000"/>
                </a:solidFill>
                <a:effectLst/>
                <a:latin typeface="+mn-ea"/>
                <a:ea typeface="+mn-ea"/>
              </a:rPr>
              <a:t>自他不二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altLang="zh-TW" sz="4000" smtClean="0">
                <a:solidFill>
                  <a:srgbClr val="00823B"/>
                </a:solidFill>
              </a:rPr>
              <a:t>『</a:t>
            </a:r>
            <a:r>
              <a:rPr lang="zh-TW" altLang="en-US" sz="4000" smtClean="0">
                <a:solidFill>
                  <a:srgbClr val="00823B"/>
                </a:solidFill>
              </a:rPr>
              <a:t>應知由自利故能利他，</a:t>
            </a:r>
            <a:endParaRPr lang="en-US" altLang="zh-TW" sz="4000" smtClean="0">
              <a:solidFill>
                <a:srgbClr val="00823B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altLang="zh-TW" sz="4000" smtClean="0">
                <a:solidFill>
                  <a:srgbClr val="00823B"/>
                </a:solidFill>
              </a:rPr>
              <a:t>    </a:t>
            </a:r>
            <a:r>
              <a:rPr lang="zh-TW" altLang="en-US" sz="4000" smtClean="0">
                <a:solidFill>
                  <a:srgbClr val="00823B"/>
                </a:solidFill>
              </a:rPr>
              <a:t>非不能自利能利他</a:t>
            </a:r>
            <a:r>
              <a:rPr lang="en-US" altLang="zh-TW" sz="4000" smtClean="0">
                <a:solidFill>
                  <a:srgbClr val="00823B"/>
                </a:solidFill>
              </a:rPr>
              <a:t>』</a:t>
            </a:r>
          </a:p>
          <a:p>
            <a:pPr eaLnBrk="1" hangingPunct="1">
              <a:lnSpc>
                <a:spcPct val="80000"/>
              </a:lnSpc>
            </a:pPr>
            <a:endParaRPr lang="en-US" altLang="zh-TW" sz="4000" smtClean="0">
              <a:solidFill>
                <a:srgbClr val="00823B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altLang="zh-TW" sz="4000" smtClean="0">
                <a:solidFill>
                  <a:srgbClr val="00823B"/>
                </a:solidFill>
              </a:rPr>
              <a:t>『</a:t>
            </a:r>
            <a:r>
              <a:rPr lang="zh-TW" altLang="en-US" sz="4000" smtClean="0">
                <a:solidFill>
                  <a:srgbClr val="00823B"/>
                </a:solidFill>
              </a:rPr>
              <a:t>應知由利他故能自利，</a:t>
            </a:r>
            <a:endParaRPr lang="en-US" altLang="zh-TW" sz="4000" smtClean="0">
              <a:solidFill>
                <a:srgbClr val="00823B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altLang="zh-TW" sz="4000" smtClean="0">
                <a:solidFill>
                  <a:srgbClr val="00823B"/>
                </a:solidFill>
              </a:rPr>
              <a:t>    </a:t>
            </a:r>
            <a:r>
              <a:rPr lang="zh-TW" altLang="en-US" sz="4000" smtClean="0">
                <a:solidFill>
                  <a:srgbClr val="00823B"/>
                </a:solidFill>
              </a:rPr>
              <a:t>非不能利他故能自利</a:t>
            </a:r>
            <a:r>
              <a:rPr lang="en-US" altLang="zh-TW" sz="4000" smtClean="0">
                <a:solidFill>
                  <a:srgbClr val="00823B"/>
                </a:solidFill>
              </a:rPr>
              <a:t>』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zh-TW" sz="2800" smtClean="0">
                <a:solidFill>
                  <a:srgbClr val="00823B"/>
                </a:solidFill>
              </a:rPr>
              <a:t>                 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zh-TW" sz="2800" smtClean="0">
                <a:solidFill>
                  <a:srgbClr val="00823B"/>
                </a:solidFill>
              </a:rPr>
              <a:t>《</a:t>
            </a:r>
            <a:r>
              <a:rPr lang="zh-TW" altLang="en-US" sz="2800" smtClean="0">
                <a:solidFill>
                  <a:srgbClr val="00823B"/>
                </a:solidFill>
              </a:rPr>
              <a:t>淨土論</a:t>
            </a:r>
            <a:r>
              <a:rPr lang="en-US" altLang="zh-TW" sz="2800" smtClean="0">
                <a:solidFill>
                  <a:srgbClr val="00823B"/>
                </a:solidFill>
              </a:rPr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extLst/>
        </p:spPr>
        <p:txBody>
          <a:bodyPr/>
          <a:lstStyle/>
          <a:p>
            <a:pPr algn="ctr">
              <a:defRPr/>
            </a:pPr>
            <a:r>
              <a:rPr lang="zh-TW" altLang="en-US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放下禪</a:t>
            </a:r>
            <a:endParaRPr lang="zh-HK" altLang="en-US" sz="6000" b="0" dirty="0">
              <a:solidFill>
                <a:srgbClr val="0000FF"/>
              </a:solidFill>
              <a:effectLst/>
              <a:latin typeface="+mn-ea"/>
              <a:ea typeface="+mn-ea"/>
            </a:endParaRPr>
          </a:p>
        </p:txBody>
      </p:sp>
      <p:sp>
        <p:nvSpPr>
          <p:cNvPr id="18435" name="副標題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ctr">
              <a:defRPr/>
            </a:pPr>
            <a:r>
              <a:rPr lang="zh-TW" altLang="en-US" sz="5400" dirty="0" smtClean="0">
                <a:solidFill>
                  <a:srgbClr val="00823B"/>
                </a:solidFill>
                <a:latin typeface="+mn-ea"/>
              </a:rPr>
              <a:t>只有放下　才有得著</a:t>
            </a:r>
            <a:endParaRPr lang="en-US" altLang="zh-HK" sz="5400" dirty="0" smtClean="0">
              <a:solidFill>
                <a:srgbClr val="00823B"/>
              </a:solidFill>
              <a:latin typeface="+mn-ea"/>
            </a:endParaRPr>
          </a:p>
          <a:p>
            <a:pPr marR="0" algn="ctr">
              <a:defRPr/>
            </a:pPr>
            <a:endParaRPr lang="zh-HK" altLang="en-US" sz="6000" b="1" dirty="0" smtClean="0">
              <a:latin typeface="新細明體" pitchFamily="18" charset="-120"/>
            </a:endParaRPr>
          </a:p>
        </p:txBody>
      </p:sp>
      <p:pic>
        <p:nvPicPr>
          <p:cNvPr id="59396" name="Picture 5" descr="http://img0.ph.126.net/Abpc9cOJ3J-LstJJqAHEww==/475692710811296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292600"/>
            <a:ext cx="1944687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6" descr="https://encrypted-tbn3.google.com/images?q=tbn:ANd9GcSVDoVp5JpEp1JtL96Rl8l3qhCIZbvGah99Oqhaj1i74JkbgIWQu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4986338"/>
            <a:ext cx="1655763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2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 lIns="92075" tIns="46038" rIns="92075" bIns="46038">
            <a:noAutofit/>
          </a:bodyPr>
          <a:lstStyle/>
          <a:p>
            <a:pPr algn="ctr" eaLnBrk="1" hangingPunct="1">
              <a:defRPr/>
            </a:pPr>
            <a:r>
              <a:rPr lang="zh-TW" altLang="en-US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坐禪</a:t>
            </a:r>
            <a:r>
              <a:rPr lang="en-US" altLang="zh-TW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/>
            </a:r>
            <a:br>
              <a:rPr lang="en-US" altLang="zh-TW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</a:br>
            <a:r>
              <a:rPr lang="en-US" altLang="zh-TW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(</a:t>
            </a:r>
            <a:r>
              <a:rPr lang="zh-TW" altLang="en-US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專注覺察呼吸訓練</a:t>
            </a:r>
            <a:r>
              <a:rPr lang="en-US" altLang="zh-TW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)</a:t>
            </a:r>
            <a:endParaRPr lang="zh-TW" altLang="en-US" sz="6000" b="0" dirty="0" smtClean="0">
              <a:solidFill>
                <a:srgbClr val="0000FF"/>
              </a:solidFill>
              <a:effectLst/>
              <a:latin typeface="+mn-ea"/>
              <a:ea typeface="+mn-ea"/>
            </a:endParaRP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 lIns="92075" tIns="46038" rIns="92075" bIns="46038"/>
          <a:lstStyle/>
          <a:p>
            <a:pPr marR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5400" smtClean="0">
                <a:solidFill>
                  <a:srgbClr val="00823B"/>
                </a:solidFill>
              </a:rPr>
              <a:t>身念住</a:t>
            </a:r>
            <a:endParaRPr lang="en-US" altLang="zh-TW" sz="5400" smtClean="0">
              <a:solidFill>
                <a:srgbClr val="00823B"/>
              </a:solidFill>
            </a:endParaRPr>
          </a:p>
          <a:p>
            <a:pPr marR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5400" smtClean="0">
                <a:solidFill>
                  <a:srgbClr val="00823B"/>
                </a:solidFill>
              </a:rPr>
              <a:t>數息</a:t>
            </a:r>
          </a:p>
        </p:txBody>
      </p:sp>
      <p:sp>
        <p:nvSpPr>
          <p:cNvPr id="60421" name="投影片編號版面配置區 1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E4B2E1A-4BB7-4798-8F3E-71345436A26A}" type="slidenum">
              <a:rPr kumimoji="0" lang="zh-TW" altLang="en-US" sz="1200">
                <a:latin typeface="Arial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kumimoji="0" lang="en-US" altLang="zh-TW" sz="12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 lIns="92075" tIns="46038" rIns="92075" bIns="46038"/>
          <a:lstStyle/>
          <a:p>
            <a:pPr algn="ctr" eaLnBrk="1" hangingPunct="1">
              <a:defRPr/>
            </a:pPr>
            <a:r>
              <a:rPr lang="zh-TW" altLang="en-US" sz="6000" dirty="0" smtClean="0">
                <a:solidFill>
                  <a:srgbClr val="00823B"/>
                </a:solidFill>
                <a:latin typeface="+mn-ea"/>
                <a:ea typeface="+mn-ea"/>
              </a:rPr>
              <a:t>呼吸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 lIns="92075" tIns="46038" rIns="92075" bIns="46038"/>
          <a:lstStyle/>
          <a:p>
            <a:pPr eaLnBrk="1" hangingPunct="1"/>
            <a:r>
              <a:rPr lang="zh-TW" altLang="en-US" sz="3600" smtClean="0">
                <a:solidFill>
                  <a:srgbClr val="684F00"/>
                </a:solidFill>
              </a:rPr>
              <a:t>呼吸就是生命</a:t>
            </a:r>
          </a:p>
          <a:p>
            <a:pPr eaLnBrk="1" hangingPunct="1"/>
            <a:r>
              <a:rPr lang="zh-TW" altLang="en-US" sz="3600" smtClean="0">
                <a:solidFill>
                  <a:srgbClr val="684F00"/>
                </a:solidFill>
              </a:rPr>
              <a:t>情緒、思想、身體動作的寒暑表</a:t>
            </a:r>
          </a:p>
          <a:p>
            <a:pPr eaLnBrk="1" hangingPunct="1"/>
            <a:r>
              <a:rPr lang="zh-TW" altLang="en-US" sz="3600" smtClean="0">
                <a:solidFill>
                  <a:srgbClr val="684F00"/>
                </a:solidFill>
              </a:rPr>
              <a:t>覺察呼吸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 lIns="92075" tIns="46038" rIns="92075" bIns="46038"/>
          <a:lstStyle/>
          <a:p>
            <a:pPr eaLnBrk="1" hangingPunct="1"/>
            <a:r>
              <a:rPr lang="zh-TW" altLang="en-US" sz="3600" smtClean="0">
                <a:solidFill>
                  <a:srgbClr val="684F00"/>
                </a:solidFill>
              </a:rPr>
              <a:t>帶你回到當下，此時此地</a:t>
            </a:r>
          </a:p>
          <a:p>
            <a:pPr eaLnBrk="1" hangingPunct="1"/>
            <a:r>
              <a:rPr lang="zh-TW" altLang="en-US" sz="3600" smtClean="0">
                <a:solidFill>
                  <a:srgbClr val="684F00"/>
                </a:solidFill>
              </a:rPr>
              <a:t>在日常生活中，我們可以隨時把注意力轉到呼吸上</a:t>
            </a:r>
          </a:p>
          <a:p>
            <a:pPr eaLnBrk="1" hangingPunct="1"/>
            <a:endParaRPr lang="en-US" altLang="zh-TW" smtClean="0"/>
          </a:p>
        </p:txBody>
      </p:sp>
      <p:sp>
        <p:nvSpPr>
          <p:cNvPr id="61445" name="投影片編號版面配置區 1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C8F6478-721E-4ACB-A92E-9B5D1F95E0D6}" type="slidenum">
              <a:rPr kumimoji="0" lang="zh-TW" altLang="en-US" sz="1200">
                <a:latin typeface="Arial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kumimoji="0" lang="en-US" altLang="zh-TW" sz="12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algn="ctr" eaLnBrk="1" hangingPunct="1">
              <a:defRPr/>
            </a:pPr>
            <a:r>
              <a:rPr lang="zh-TW" altLang="en-US" sz="6000" dirty="0" smtClean="0">
                <a:solidFill>
                  <a:srgbClr val="00823B"/>
                </a:solidFill>
                <a:latin typeface="+mn-ea"/>
                <a:ea typeface="+mn-ea"/>
              </a:rPr>
              <a:t>覺察呼吸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zh-TW" altLang="en-US" sz="3600" smtClean="0">
                <a:solidFill>
                  <a:srgbClr val="684F00"/>
                </a:solidFill>
              </a:rPr>
              <a:t>無論你在那裡，呼吸與你時刻相伴，專注於呼吸，可把你帶回當下－此時此地</a:t>
            </a:r>
          </a:p>
          <a:p>
            <a:pPr eaLnBrk="1" hangingPunct="1"/>
            <a:r>
              <a:rPr lang="zh-TW" altLang="en-US" sz="3600" smtClean="0">
                <a:solidFill>
                  <a:srgbClr val="684F00"/>
                </a:solidFill>
              </a:rPr>
              <a:t>基本要訣：頭、頸、背部保持垂直，以挺直莊嚴的姿勢，反映內在自主、耐心和覺察的態度</a:t>
            </a:r>
          </a:p>
          <a:p>
            <a:pPr eaLnBrk="1" hangingPunct="1"/>
            <a:r>
              <a:rPr lang="zh-TW" altLang="en-US" sz="3600" smtClean="0">
                <a:solidFill>
                  <a:srgbClr val="684F00"/>
                </a:solidFill>
              </a:rPr>
              <a:t>練習時可坐在椅子上或地上</a:t>
            </a:r>
          </a:p>
        </p:txBody>
      </p:sp>
      <p:sp>
        <p:nvSpPr>
          <p:cNvPr id="62468" name="投影片編號版面配置區 1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C76B5FF-194D-4AE1-BDC4-1DF86D2754C6}" type="slidenum">
              <a:rPr kumimoji="0" lang="zh-TW" altLang="en-US" sz="1200">
                <a:latin typeface="Arial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kumimoji="0" lang="en-US" altLang="zh-TW" sz="120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 lIns="92075" tIns="46038" rIns="92075" bIns="46038"/>
          <a:lstStyle/>
          <a:p>
            <a:pPr algn="ctr" eaLnBrk="1" hangingPunct="1">
              <a:defRPr/>
            </a:pPr>
            <a:r>
              <a:rPr lang="zh-TW" altLang="en-US" sz="6000" dirty="0" smtClean="0">
                <a:solidFill>
                  <a:srgbClr val="00823B"/>
                </a:solidFill>
                <a:latin typeface="+mn-ea"/>
                <a:ea typeface="+mn-ea"/>
              </a:rPr>
              <a:t>覺察呼吸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 lIns="92075" tIns="46038" rIns="92075" bIns="46038"/>
          <a:lstStyle/>
          <a:p>
            <a:pPr eaLnBrk="1" hangingPunct="1"/>
            <a:r>
              <a:rPr lang="zh-TW" altLang="en-US" smtClean="0">
                <a:solidFill>
                  <a:srgbClr val="684F00"/>
                </a:solidFill>
              </a:rPr>
              <a:t>頭、頸、背部保持垂直，以挺直莊嚴的姿勢，反映內在自主，耐心和覺察的態度</a:t>
            </a:r>
          </a:p>
          <a:p>
            <a:pPr eaLnBrk="1" hangingPunct="1"/>
            <a:r>
              <a:rPr lang="zh-TW" altLang="en-US" smtClean="0">
                <a:solidFill>
                  <a:srgbClr val="684F00"/>
                </a:solidFill>
              </a:rPr>
              <a:t>坐在直背的椅子上，雙腳平放在地，背自然垂直</a:t>
            </a:r>
          </a:p>
          <a:p>
            <a:pPr eaLnBrk="1" hangingPunct="1"/>
            <a:r>
              <a:rPr lang="zh-TW" altLang="en-US" smtClean="0">
                <a:solidFill>
                  <a:srgbClr val="684F00"/>
                </a:solidFill>
              </a:rPr>
              <a:t>留心空氣進出鼻孔的感覺</a:t>
            </a:r>
          </a:p>
          <a:p>
            <a:pPr eaLnBrk="1" hangingPunct="1"/>
            <a:r>
              <a:rPr lang="zh-TW" altLang="en-US" smtClean="0">
                <a:solidFill>
                  <a:srgbClr val="684F00"/>
                </a:solidFill>
              </a:rPr>
              <a:t>注意下腹的變化</a:t>
            </a:r>
          </a:p>
          <a:p>
            <a:pPr eaLnBrk="1" hangingPunct="1"/>
            <a:endParaRPr lang="zh-TW" altLang="en-US" sz="1800" smtClean="0"/>
          </a:p>
          <a:p>
            <a:pPr eaLnBrk="1" hangingPunct="1"/>
            <a:endParaRPr lang="en-US" altLang="zh-TW" sz="1800" smtClean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 lIns="92075" tIns="46038" rIns="92075" bIns="46038"/>
          <a:lstStyle/>
          <a:p>
            <a:pPr eaLnBrk="1" hangingPunct="1"/>
            <a:r>
              <a:rPr lang="zh-TW" altLang="en-US" smtClean="0">
                <a:solidFill>
                  <a:srgbClr val="684F00"/>
                </a:solidFill>
              </a:rPr>
              <a:t>不要用任何方法控制呼吸</a:t>
            </a:r>
          </a:p>
          <a:p>
            <a:pPr eaLnBrk="1" hangingPunct="1"/>
            <a:r>
              <a:rPr lang="zh-TW" altLang="en-US" smtClean="0">
                <a:solidFill>
                  <a:srgbClr val="684F00"/>
                </a:solidFill>
              </a:rPr>
              <a:t>數息：由一到十，數出息或入息</a:t>
            </a:r>
          </a:p>
          <a:p>
            <a:pPr eaLnBrk="1" hangingPunct="1"/>
            <a:r>
              <a:rPr lang="zh-TW" altLang="en-US" smtClean="0">
                <a:solidFill>
                  <a:srgbClr val="684F00"/>
                </a:solidFill>
              </a:rPr>
              <a:t>雖然會不斷分心，但每一次覺察到分心，就可以恭喜自己，又回到當下！重新留意呼吸</a:t>
            </a:r>
          </a:p>
          <a:p>
            <a:pPr eaLnBrk="1" hangingPunct="1"/>
            <a:r>
              <a:rPr lang="zh-TW" altLang="en-US" smtClean="0">
                <a:solidFill>
                  <a:srgbClr val="684F00"/>
                </a:solidFill>
              </a:rPr>
              <a:t>覺察呼吸，帶你回到當下</a:t>
            </a:r>
          </a:p>
        </p:txBody>
      </p:sp>
      <p:sp>
        <p:nvSpPr>
          <p:cNvPr id="63493" name="投影片編號版面配置區 1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4468715-2B9F-462F-B087-4F957A5DD33F}" type="slidenum">
              <a:rPr kumimoji="0" lang="zh-TW" altLang="en-US" sz="1200">
                <a:latin typeface="Arial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kumimoji="0" lang="en-US" altLang="zh-TW" sz="1200">
              <a:latin typeface="Arial" pitchFamily="34" charset="0"/>
            </a:endParaRPr>
          </a:p>
        </p:txBody>
      </p:sp>
      <p:pic>
        <p:nvPicPr>
          <p:cNvPr id="63494" name="Picture 5" descr="image1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765175"/>
            <a:ext cx="11334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 lIns="92075" tIns="46038" rIns="92075" bIns="46038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7300" b="0" dirty="0" smtClean="0">
                <a:solidFill>
                  <a:srgbClr val="FF0000"/>
                </a:solidFill>
                <a:effectLst/>
                <a:latin typeface="+mn-ea"/>
                <a:ea typeface="+mn-ea"/>
              </a:rPr>
              <a:t>心的運動</a:t>
            </a:r>
            <a:r>
              <a:rPr lang="en-US" altLang="zh-TW" sz="7300" b="0" dirty="0" smtClean="0">
                <a:solidFill>
                  <a:srgbClr val="FF0000"/>
                </a:solidFill>
                <a:effectLst/>
                <a:latin typeface="+mn-ea"/>
                <a:ea typeface="+mn-ea"/>
              </a:rPr>
              <a:t>	</a:t>
            </a:r>
            <a:r>
              <a:rPr lang="zh-TW" altLang="en-US" sz="7300" b="0" dirty="0" smtClean="0">
                <a:solidFill>
                  <a:srgbClr val="FF0000"/>
                </a:solidFill>
                <a:effectLst/>
                <a:latin typeface="+mn-ea"/>
                <a:ea typeface="+mn-ea"/>
              </a:rPr>
              <a:t>心的訓練</a:t>
            </a:r>
            <a:r>
              <a:rPr lang="zh-TW" altLang="en-US" sz="7300" dirty="0" smtClean="0">
                <a:solidFill>
                  <a:srgbClr val="FF0000"/>
                </a:solidFill>
                <a:latin typeface="+mn-ea"/>
                <a:ea typeface="+mn-ea"/>
              </a:rPr>
              <a:t/>
            </a:r>
            <a:br>
              <a:rPr lang="zh-TW" altLang="en-US" sz="7300" dirty="0" smtClean="0">
                <a:solidFill>
                  <a:srgbClr val="FF0000"/>
                </a:solidFill>
                <a:latin typeface="+mn-ea"/>
                <a:ea typeface="+mn-ea"/>
              </a:rPr>
            </a:br>
            <a:r>
              <a:rPr lang="zh-TW" altLang="en-US" sz="48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慈、悲、喜、捨 </a:t>
            </a:r>
            <a:r>
              <a:rPr lang="en-US" altLang="zh-TW" sz="48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(</a:t>
            </a:r>
            <a:r>
              <a:rPr lang="zh-TW" altLang="en-US" sz="48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四無量心</a:t>
            </a:r>
            <a:r>
              <a:rPr lang="en-US" altLang="zh-TW" sz="48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)</a:t>
            </a:r>
            <a:endParaRPr lang="zh-TW" altLang="en-US" sz="4800" b="0" dirty="0" smtClean="0">
              <a:solidFill>
                <a:srgbClr val="0000FF"/>
              </a:solidFill>
              <a:effectLst/>
              <a:latin typeface="+mn-ea"/>
              <a:ea typeface="+mn-ea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2576513"/>
          </a:xfrm>
        </p:spPr>
        <p:txBody>
          <a:bodyPr lIns="92075" tIns="46038" rIns="92075" bIns="46038"/>
          <a:lstStyle/>
          <a:p>
            <a:pPr marR="0" algn="ctr" eaLnBrk="1" hangingPunct="1">
              <a:lnSpc>
                <a:spcPct val="70000"/>
              </a:lnSpc>
              <a:buFont typeface="Wingdings" pitchFamily="2" charset="2"/>
              <a:buNone/>
            </a:pPr>
            <a:endParaRPr lang="en-US" altLang="zh-TW" sz="3600" smtClean="0">
              <a:solidFill>
                <a:srgbClr val="00823B"/>
              </a:solidFill>
            </a:endParaRPr>
          </a:p>
          <a:p>
            <a:pPr marR="0"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zh-TW" altLang="en-US" sz="3600" smtClean="0">
                <a:solidFill>
                  <a:srgbClr val="00823B"/>
                </a:solidFill>
              </a:rPr>
              <a:t>慈</a:t>
            </a:r>
            <a:r>
              <a:rPr lang="en-US" altLang="zh-TW" sz="3600" smtClean="0">
                <a:solidFill>
                  <a:srgbClr val="00823B"/>
                </a:solidFill>
              </a:rPr>
              <a:t>...</a:t>
            </a:r>
            <a:r>
              <a:rPr lang="zh-TW" altLang="en-US" sz="3600" smtClean="0">
                <a:solidFill>
                  <a:srgbClr val="00823B"/>
                </a:solidFill>
              </a:rPr>
              <a:t>憎恨</a:t>
            </a:r>
          </a:p>
          <a:p>
            <a:pPr marR="0"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zh-TW" altLang="en-US" sz="3600" smtClean="0">
                <a:solidFill>
                  <a:srgbClr val="339933"/>
                </a:solidFill>
              </a:rPr>
              <a:t>		</a:t>
            </a:r>
            <a:r>
              <a:rPr lang="zh-TW" altLang="en-US" sz="3600" smtClean="0">
                <a:solidFill>
                  <a:srgbClr val="800000"/>
                </a:solidFill>
              </a:rPr>
              <a:t>悲</a:t>
            </a:r>
            <a:r>
              <a:rPr lang="en-US" altLang="zh-TW" sz="3600" smtClean="0">
                <a:solidFill>
                  <a:srgbClr val="800000"/>
                </a:solidFill>
              </a:rPr>
              <a:t>…</a:t>
            </a:r>
            <a:r>
              <a:rPr lang="zh-TW" altLang="en-US" sz="3600" smtClean="0">
                <a:solidFill>
                  <a:srgbClr val="800000"/>
                </a:solidFill>
              </a:rPr>
              <a:t>痛苦</a:t>
            </a:r>
          </a:p>
          <a:p>
            <a:pPr marR="0"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zh-TW" altLang="en-US" sz="3600" smtClean="0">
                <a:solidFill>
                  <a:srgbClr val="339933"/>
                </a:solidFill>
              </a:rPr>
              <a:t>			</a:t>
            </a:r>
            <a:r>
              <a:rPr lang="zh-TW" altLang="en-US" sz="3600" smtClean="0">
                <a:solidFill>
                  <a:srgbClr val="0000FF"/>
                </a:solidFill>
              </a:rPr>
              <a:t>喜</a:t>
            </a:r>
            <a:r>
              <a:rPr lang="en-US" altLang="zh-TW" sz="3600" smtClean="0">
                <a:solidFill>
                  <a:srgbClr val="0000FF"/>
                </a:solidFill>
              </a:rPr>
              <a:t>…</a:t>
            </a:r>
            <a:r>
              <a:rPr lang="zh-TW" altLang="en-US" sz="3600" smtClean="0">
                <a:solidFill>
                  <a:srgbClr val="0000FF"/>
                </a:solidFill>
              </a:rPr>
              <a:t>嫉妒</a:t>
            </a:r>
          </a:p>
          <a:p>
            <a:pPr marR="0"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zh-TW" altLang="en-US" sz="3600" smtClean="0">
                <a:solidFill>
                  <a:srgbClr val="339933"/>
                </a:solidFill>
              </a:rPr>
              <a:t>				</a:t>
            </a:r>
            <a:r>
              <a:rPr lang="zh-TW" altLang="en-US" sz="3600" smtClean="0">
                <a:solidFill>
                  <a:srgbClr val="7030A0"/>
                </a:solidFill>
              </a:rPr>
              <a:t>捨</a:t>
            </a:r>
            <a:r>
              <a:rPr lang="en-US" altLang="zh-TW" sz="3600" smtClean="0">
                <a:solidFill>
                  <a:srgbClr val="7030A0"/>
                </a:solidFill>
              </a:rPr>
              <a:t>…</a:t>
            </a:r>
            <a:r>
              <a:rPr lang="zh-TW" altLang="en-US" sz="3600" smtClean="0">
                <a:solidFill>
                  <a:srgbClr val="7030A0"/>
                </a:solidFill>
              </a:rPr>
              <a:t>比較</a:t>
            </a:r>
          </a:p>
        </p:txBody>
      </p:sp>
      <p:sp>
        <p:nvSpPr>
          <p:cNvPr id="64516" name="投影片編號版面配置區 1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4C9BC0D-5C64-4210-BC8B-F0F2BD30F8DB}" type="slidenum">
              <a:rPr kumimoji="0" lang="zh-TW" altLang="en-US" sz="1200">
                <a:latin typeface="Arial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kumimoji="0" lang="en-US" altLang="zh-TW" sz="1200">
              <a:latin typeface="Arial" pitchFamily="34" charset="0"/>
            </a:endParaRPr>
          </a:p>
        </p:txBody>
      </p:sp>
      <p:pic>
        <p:nvPicPr>
          <p:cNvPr id="64517" name="Picture 4" descr="x1pAdjo0uCo2H0DmmoeHnGEqXaoWFAOyunMqlH1kGtK5xXgmtUoQMaxzXEBgAHsxEwC_bch4J8HQUVvFs8ivfXmPbQqtvUz99PhHQ9v75Cp4zf6Fe4S61IHpoOCazoarJQ_1boxyRMM_he4juUrhEWJ808wZo7Ub56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3687763"/>
            <a:ext cx="9429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1125538"/>
            <a:ext cx="6629400" cy="2209800"/>
          </a:xfrm>
          <a:extLst/>
        </p:spPr>
        <p:txBody>
          <a:bodyPr lIns="92075" tIns="46038" rIns="92075" bIns="46038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全「心」運動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789363"/>
            <a:ext cx="6858000" cy="2519362"/>
          </a:xfrm>
        </p:spPr>
        <p:txBody>
          <a:bodyPr lIns="92075" tIns="46038" rIns="92075" bIns="46038"/>
          <a:lstStyle/>
          <a:p>
            <a:pPr marR="0" algn="l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FF0000"/>
                </a:solidFill>
                <a:latin typeface="新細明體" pitchFamily="18" charset="-120"/>
              </a:rPr>
              <a:t>願我</a:t>
            </a:r>
            <a:r>
              <a:rPr lang="en-US" altLang="zh-TW" sz="3200" smtClean="0">
                <a:solidFill>
                  <a:srgbClr val="FF0000"/>
                </a:solidFill>
                <a:latin typeface="新細明體" pitchFamily="18" charset="-120"/>
              </a:rPr>
              <a:t>…</a:t>
            </a:r>
            <a:r>
              <a:rPr lang="zh-TW" altLang="en-US" sz="3200" smtClean="0">
                <a:solidFill>
                  <a:srgbClr val="FF0000"/>
                </a:solidFill>
                <a:latin typeface="新細明體" pitchFamily="18" charset="-120"/>
              </a:rPr>
              <a:t>至親</a:t>
            </a:r>
            <a:r>
              <a:rPr lang="en-US" altLang="zh-TW" sz="3200" smtClean="0">
                <a:solidFill>
                  <a:srgbClr val="FF0000"/>
                </a:solidFill>
                <a:latin typeface="新細明體" pitchFamily="18" charset="-120"/>
              </a:rPr>
              <a:t>…</a:t>
            </a:r>
            <a:r>
              <a:rPr lang="zh-TW" altLang="en-US" sz="3200" smtClean="0">
                <a:solidFill>
                  <a:srgbClr val="FF0000"/>
                </a:solidFill>
                <a:latin typeface="新細明體" pitchFamily="18" charset="-120"/>
              </a:rPr>
              <a:t>朋友</a:t>
            </a:r>
            <a:r>
              <a:rPr lang="en-US" altLang="zh-TW" sz="3200" smtClean="0">
                <a:solidFill>
                  <a:srgbClr val="FF0000"/>
                </a:solidFill>
                <a:latin typeface="新細明體" pitchFamily="18" charset="-120"/>
              </a:rPr>
              <a:t>…</a:t>
            </a:r>
            <a:r>
              <a:rPr lang="zh-TW" altLang="en-US" sz="3200" smtClean="0">
                <a:solidFill>
                  <a:srgbClr val="FF0000"/>
                </a:solidFill>
                <a:latin typeface="新細明體" pitchFamily="18" charset="-120"/>
              </a:rPr>
              <a:t>各界人士</a:t>
            </a:r>
            <a:r>
              <a:rPr lang="en-US" altLang="zh-TW" sz="3200" smtClean="0">
                <a:solidFill>
                  <a:srgbClr val="FF0000"/>
                </a:solidFill>
                <a:latin typeface="新細明體" pitchFamily="18" charset="-120"/>
              </a:rPr>
              <a:t>…</a:t>
            </a:r>
            <a:r>
              <a:rPr lang="zh-TW" altLang="en-US" sz="3200" smtClean="0">
                <a:solidFill>
                  <a:srgbClr val="FF0000"/>
                </a:solidFill>
                <a:latin typeface="新細明體" pitchFamily="18" charset="-120"/>
              </a:rPr>
              <a:t>敵人</a:t>
            </a:r>
          </a:p>
          <a:p>
            <a:pPr marR="0" eaLnBrk="1" hangingPunct="1">
              <a:lnSpc>
                <a:spcPct val="60000"/>
              </a:lnSpc>
              <a:buFont typeface="Wingdings" pitchFamily="2" charset="2"/>
              <a:buNone/>
            </a:pPr>
            <a:endParaRPr lang="en-US" altLang="zh-TW" sz="2400" smtClean="0"/>
          </a:p>
          <a:p>
            <a:pPr marR="0" algn="ctr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00823B"/>
                </a:solidFill>
              </a:rPr>
              <a:t>化瞋為慈　知足常樂</a:t>
            </a:r>
          </a:p>
          <a:p>
            <a:pPr marR="0" algn="ctr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zh-TW" altLang="en-US" sz="3200" smtClean="0">
                <a:solidFill>
                  <a:schemeClr val="accent2"/>
                </a:solidFill>
              </a:rPr>
              <a:t>用智化苦　轉危為機</a:t>
            </a:r>
            <a:r>
              <a:rPr lang="zh-TW" altLang="en-US" sz="3200" smtClean="0"/>
              <a:t> </a:t>
            </a:r>
          </a:p>
          <a:p>
            <a:pPr marR="0" algn="ctr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zh-TW" altLang="en-US" sz="3200" smtClean="0">
                <a:solidFill>
                  <a:schemeClr val="hlink"/>
                </a:solidFill>
              </a:rPr>
              <a:t>　不妒忌　放鬆微笑</a:t>
            </a:r>
          </a:p>
          <a:p>
            <a:pPr marR="0" algn="ctr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0000FF"/>
                </a:solidFill>
              </a:rPr>
              <a:t>　不比較　放下無求 </a:t>
            </a:r>
          </a:p>
          <a:p>
            <a:pPr marR="0" eaLnBrk="1" hangingPunct="1">
              <a:lnSpc>
                <a:spcPct val="60000"/>
              </a:lnSpc>
              <a:buFont typeface="Wingdings" pitchFamily="2" charset="2"/>
              <a:buNone/>
            </a:pPr>
            <a:endParaRPr lang="zh-TW" altLang="en-US" sz="2200" smtClean="0"/>
          </a:p>
          <a:p>
            <a:pPr marR="0" eaLnBrk="1" hangingPunct="1">
              <a:lnSpc>
                <a:spcPct val="60000"/>
              </a:lnSpc>
              <a:buFont typeface="Wingdings" pitchFamily="2" charset="2"/>
              <a:buNone/>
            </a:pPr>
            <a:endParaRPr lang="en-US" altLang="zh-TW" sz="2400" smtClean="0"/>
          </a:p>
        </p:txBody>
      </p:sp>
      <p:sp>
        <p:nvSpPr>
          <p:cNvPr id="65540" name="投影片編號版面配置區 1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96D4892-5F62-4E1E-B8DF-F33BAC82495D}" type="slidenum">
              <a:rPr kumimoji="0" lang="zh-TW" altLang="en-US" sz="1200">
                <a:latin typeface="Arial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kumimoji="0" lang="en-US" altLang="zh-TW" sz="12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3"/>
          <p:cNvSpPr>
            <a:spLocks noGrp="1"/>
          </p:cNvSpPr>
          <p:nvPr>
            <p:ph type="ctrTitle"/>
          </p:nvPr>
        </p:nvSpPr>
        <p:spPr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000" b="0" dirty="0">
                <a:solidFill>
                  <a:srgbClr val="0000FF"/>
                </a:solidFill>
                <a:effectLst/>
                <a:latin typeface="+mn-ea"/>
                <a:ea typeface="+mn-ea"/>
              </a:rPr>
              <a:t>全「心」</a:t>
            </a:r>
            <a:r>
              <a:rPr lang="zh-TW" altLang="en-US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運動</a:t>
            </a:r>
          </a:p>
        </p:txBody>
      </p:sp>
      <p:sp>
        <p:nvSpPr>
          <p:cNvPr id="59395" name="副標題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3295650"/>
          </a:xfrm>
        </p:spPr>
        <p:txBody>
          <a:bodyPr/>
          <a:lstStyle/>
          <a:p>
            <a:pPr marR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zh-TW" sz="5400" dirty="0" smtClean="0">
              <a:solidFill>
                <a:srgbClr val="7030A0"/>
              </a:solidFill>
              <a:latin typeface="+mn-ea"/>
            </a:endParaRPr>
          </a:p>
          <a:p>
            <a:pPr marR="0" algn="ctr" eaLnBrk="1" hangingPunct="1">
              <a:lnSpc>
                <a:spcPct val="80000"/>
              </a:lnSpc>
              <a:defRPr/>
            </a:pPr>
            <a:r>
              <a:rPr lang="zh-TW" altLang="en-US" sz="6000" dirty="0">
                <a:solidFill>
                  <a:srgbClr val="FF0000"/>
                </a:solidFill>
                <a:latin typeface="+mn-ea"/>
              </a:rPr>
              <a:t>慈悲無量　微笑放下</a:t>
            </a:r>
            <a:endParaRPr lang="zh-TW" altLang="en-US" sz="6000" dirty="0" smtClean="0"/>
          </a:p>
        </p:txBody>
      </p:sp>
      <p:sp>
        <p:nvSpPr>
          <p:cNvPr id="66564" name="投影片編號版面配置區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C34AB314-E40E-43B7-A1BE-3A221D74368C}" type="slidenum">
              <a:rPr kumimoji="0" lang="zh-TW" altLang="en-US" sz="1200">
                <a:latin typeface="Arial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kumimoji="0" lang="en-US" altLang="zh-TW" sz="120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6575" y="1341438"/>
            <a:ext cx="7851648" cy="1828800"/>
          </a:xfrm>
          <a:extLst/>
        </p:spPr>
        <p:txBody>
          <a:bodyPr lIns="92075" tIns="46038" rIns="92075" bIns="46038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全「心」運動</a:t>
            </a:r>
            <a:br>
              <a:rPr lang="zh-TW" altLang="en-US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</a:br>
            <a:r>
              <a:rPr lang="zh-TW" altLang="en-US" sz="6000" b="0" dirty="0" smtClean="0">
                <a:solidFill>
                  <a:srgbClr val="FF0000"/>
                </a:solidFill>
                <a:effectLst/>
                <a:latin typeface="+mn-ea"/>
                <a:ea typeface="+mn-ea"/>
              </a:rPr>
              <a:t>慈悲無量　微笑放下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2720975"/>
          </a:xfrm>
        </p:spPr>
        <p:txBody>
          <a:bodyPr lIns="92075" tIns="46038" rIns="92075" bIns="46038"/>
          <a:lstStyle/>
          <a:p>
            <a:pPr marR="0" eaLnBrk="1" hangingPunct="1">
              <a:lnSpc>
                <a:spcPct val="60000"/>
              </a:lnSpc>
              <a:buFont typeface="Wingdings" pitchFamily="2" charset="2"/>
              <a:buNone/>
            </a:pPr>
            <a:endParaRPr lang="zh-TW" altLang="en-US" sz="1900" smtClean="0">
              <a:solidFill>
                <a:srgbClr val="0000FF"/>
              </a:solidFill>
            </a:endParaRPr>
          </a:p>
          <a:p>
            <a:pPr marR="0" algn="ctr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zh-TW" altLang="en-US" sz="4800" smtClean="0">
                <a:solidFill>
                  <a:srgbClr val="FF3300"/>
                </a:solidFill>
              </a:rPr>
              <a:t>　 放鬆　放下</a:t>
            </a:r>
            <a:endParaRPr lang="en-US" altLang="zh-TW" sz="4800" smtClean="0">
              <a:solidFill>
                <a:srgbClr val="FF3300"/>
              </a:solidFill>
            </a:endParaRPr>
          </a:p>
          <a:p>
            <a:pPr marR="0" algn="ctr" eaLnBrk="1" hangingPunct="1">
              <a:lnSpc>
                <a:spcPct val="60000"/>
              </a:lnSpc>
            </a:pPr>
            <a:r>
              <a:rPr lang="zh-TW" altLang="en-US" sz="4800" smtClean="0">
                <a:solidFill>
                  <a:srgbClr val="FF3300"/>
                </a:solidFill>
              </a:rPr>
              <a:t>微笑　　</a:t>
            </a:r>
            <a:r>
              <a:rPr lang="zh-TW" altLang="en-US" sz="4800" smtClean="0">
                <a:solidFill>
                  <a:srgbClr val="0000FF"/>
                </a:solidFill>
              </a:rPr>
              <a:t>說好話     行方便</a:t>
            </a:r>
            <a:endParaRPr lang="en-US" altLang="zh-TW" sz="4800" smtClean="0">
              <a:solidFill>
                <a:srgbClr val="0000FF"/>
              </a:solidFill>
            </a:endParaRPr>
          </a:p>
          <a:p>
            <a:pPr marR="0" algn="ctr" eaLnBrk="1" hangingPunct="1">
              <a:lnSpc>
                <a:spcPct val="60000"/>
              </a:lnSpc>
            </a:pPr>
            <a:r>
              <a:rPr lang="zh-TW" altLang="en-US" sz="4800" smtClean="0">
                <a:solidFill>
                  <a:srgbClr val="684F00"/>
                </a:solidFill>
              </a:rPr>
              <a:t>慈為與樂 　悲為拔苦</a:t>
            </a:r>
            <a:endParaRPr lang="zh-HK" altLang="en-US" sz="4800" smtClean="0">
              <a:solidFill>
                <a:srgbClr val="0000FF"/>
              </a:solidFill>
            </a:endParaRPr>
          </a:p>
          <a:p>
            <a:pPr marR="0" algn="ctr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zh-TW" altLang="en-US" sz="4800" smtClean="0">
                <a:solidFill>
                  <a:srgbClr val="339933"/>
                </a:solidFill>
              </a:rPr>
              <a:t>慈悲無量     無我無求</a:t>
            </a:r>
          </a:p>
          <a:p>
            <a:pPr marR="0" eaLnBrk="1" hangingPunct="1">
              <a:lnSpc>
                <a:spcPct val="60000"/>
              </a:lnSpc>
              <a:buFont typeface="Wingdings" pitchFamily="2" charset="2"/>
              <a:buNone/>
            </a:pPr>
            <a:endParaRPr lang="en-US" altLang="zh-TW" sz="1900" smtClean="0">
              <a:solidFill>
                <a:srgbClr val="339933"/>
              </a:solidFill>
            </a:endParaRPr>
          </a:p>
        </p:txBody>
      </p:sp>
      <p:sp>
        <p:nvSpPr>
          <p:cNvPr id="67588" name="投影片編號版面配置區 1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C5CAD444-5647-47FE-83B3-BEF8CAFE9213}" type="slidenum">
              <a:rPr kumimoji="0" lang="zh-TW" altLang="en-US" sz="1200">
                <a:latin typeface="Arial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kumimoji="0" lang="en-US" altLang="zh-TW" sz="12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完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ctr" eaLnBrk="1" hangingPunct="1">
              <a:defRPr/>
            </a:pPr>
            <a:r>
              <a:rPr lang="en-US" altLang="zh-TW" sz="4800" dirty="0" smtClean="0">
                <a:solidFill>
                  <a:srgbClr val="800000"/>
                </a:solidFill>
                <a:latin typeface="+mn-ea"/>
              </a:rPr>
              <a:t>www.mind2spirit.com</a:t>
            </a:r>
            <a:r>
              <a:rPr lang="zh-TW" altLang="en-US" sz="3600" dirty="0" smtClean="0">
                <a:solidFill>
                  <a:srgbClr val="800000"/>
                </a:solidFill>
                <a:latin typeface="+mn-ea"/>
              </a:rPr>
              <a:t>　</a:t>
            </a:r>
            <a:endParaRPr lang="en-US" altLang="zh-TW" sz="3600" dirty="0" smtClean="0">
              <a:solidFill>
                <a:srgbClr val="800000"/>
              </a:solidFill>
              <a:latin typeface="+mn-ea"/>
            </a:endParaRPr>
          </a:p>
          <a:p>
            <a:pPr marR="0" eaLnBrk="1" hangingPunct="1">
              <a:defRPr/>
            </a:pPr>
            <a:endParaRPr lang="zh-TW" altLang="en-US" sz="3600" dirty="0" smtClean="0">
              <a:solidFill>
                <a:srgbClr val="800000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600" b="0" smtClean="0">
                <a:solidFill>
                  <a:srgbClr val="FF0000"/>
                </a:solidFill>
                <a:effectLst/>
                <a:latin typeface="+mn-ea"/>
                <a:ea typeface="+mn-ea"/>
              </a:rPr>
              <a:t>捨無量心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0000FF"/>
                </a:solidFill>
              </a:rPr>
              <a:t>平等心</a:t>
            </a:r>
            <a:endParaRPr lang="en-US" altLang="zh-TW" sz="3200" smtClean="0">
              <a:solidFill>
                <a:srgbClr val="0000FF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FF0000"/>
                </a:solidFill>
              </a:rPr>
              <a:t>放下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0000FF"/>
                </a:solidFill>
              </a:rPr>
              <a:t>以捨心來去除一切分別妄想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0000FF"/>
                </a:solidFill>
              </a:rPr>
              <a:t>捨受，不苦不樂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0000FF"/>
                </a:solidFill>
              </a:rPr>
              <a:t>平靜的不介懷，不執不取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0000FF"/>
                </a:solidFill>
              </a:rPr>
              <a:t>泰然的鎮定，隨順順逆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0000FF"/>
                </a:solidFill>
              </a:rPr>
              <a:t>超然的淡漠</a:t>
            </a:r>
          </a:p>
        </p:txBody>
      </p:sp>
      <p:pic>
        <p:nvPicPr>
          <p:cNvPr id="14340" name="Picture 5" descr="https://encrypted-tbn2.google.com/images?q=tbn:ANd9GcRPoucdGdYbduJ2HdTvc7KI5b9adn0-lcxlJbh46ospRCyyk_w-9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83661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000" b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捨無量心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algn="ctr" eaLnBrk="1" hangingPunct="1"/>
            <a:r>
              <a:rPr lang="zh-TW" altLang="en-US" sz="4800" smtClean="0">
                <a:solidFill>
                  <a:srgbClr val="00823B"/>
                </a:solidFill>
              </a:rPr>
              <a:t>不比較</a:t>
            </a:r>
            <a:endParaRPr lang="en-US" altLang="zh-TW" sz="4800" smtClean="0">
              <a:solidFill>
                <a:srgbClr val="00823B"/>
              </a:solidFill>
            </a:endParaRPr>
          </a:p>
          <a:p>
            <a:pPr algn="ctr" eaLnBrk="1" hangingPunct="1"/>
            <a:r>
              <a:rPr lang="zh-TW" altLang="en-US" sz="4800" smtClean="0">
                <a:solidFill>
                  <a:srgbClr val="00823B"/>
                </a:solidFill>
              </a:rPr>
              <a:t>放下是，放下非</a:t>
            </a:r>
            <a:endParaRPr lang="en-US" altLang="zh-TW" sz="4800" smtClean="0">
              <a:solidFill>
                <a:srgbClr val="00823B"/>
              </a:solidFill>
            </a:endParaRPr>
          </a:p>
          <a:p>
            <a:pPr algn="ctr" eaLnBrk="1" hangingPunct="1"/>
            <a:r>
              <a:rPr lang="zh-TW" altLang="en-US" sz="4800" smtClean="0">
                <a:solidFill>
                  <a:srgbClr val="00823B"/>
                </a:solidFill>
              </a:rPr>
              <a:t>無我無求</a:t>
            </a:r>
          </a:p>
        </p:txBody>
      </p:sp>
      <p:pic>
        <p:nvPicPr>
          <p:cNvPr id="15364" name="Picture 5" descr="https://encrypted-tbn0.google.com/images?q=tbn:ANd9GcQVb0BBkfEf7QZv9lUp5Xy2A-D9U-_o8G-gWDCEaRqBiUGAnhlXj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76250"/>
            <a:ext cx="1601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000" b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捨無量心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algn="ctr" eaLnBrk="1" hangingPunct="1"/>
            <a:r>
              <a:rPr lang="en-US" altLang="zh-TW" sz="4800" smtClean="0">
                <a:solidFill>
                  <a:srgbClr val="00823B"/>
                </a:solidFill>
              </a:rPr>
              <a:t>『</a:t>
            </a:r>
            <a:r>
              <a:rPr lang="zh-TW" altLang="en-US" sz="4800" smtClean="0">
                <a:solidFill>
                  <a:srgbClr val="00823B"/>
                </a:solidFill>
              </a:rPr>
              <a:t>無我相，無人相，無眾生相，無壽者相</a:t>
            </a:r>
            <a:r>
              <a:rPr lang="en-US" altLang="zh-TW" sz="4800" smtClean="0">
                <a:solidFill>
                  <a:srgbClr val="00823B"/>
                </a:solidFill>
              </a:rPr>
              <a:t>』</a:t>
            </a:r>
            <a:r>
              <a:rPr lang="en-US" altLang="zh-TW" sz="3200" smtClean="0">
                <a:solidFill>
                  <a:srgbClr val="00823B"/>
                </a:solidFill>
              </a:rPr>
              <a:t>《</a:t>
            </a:r>
            <a:r>
              <a:rPr lang="zh-TW" altLang="en-US" sz="3200" smtClean="0">
                <a:solidFill>
                  <a:srgbClr val="00823B"/>
                </a:solidFill>
              </a:rPr>
              <a:t>金剛經</a:t>
            </a:r>
            <a:r>
              <a:rPr lang="en-US" altLang="zh-TW" sz="3200" smtClean="0">
                <a:solidFill>
                  <a:srgbClr val="00823B"/>
                </a:solidFill>
              </a:rPr>
              <a:t>》</a:t>
            </a:r>
            <a:endParaRPr lang="zh-TW" altLang="en-US" sz="3200" smtClean="0">
              <a:solidFill>
                <a:srgbClr val="00823B"/>
              </a:solidFill>
            </a:endParaRPr>
          </a:p>
          <a:p>
            <a:pPr algn="ctr" eaLnBrk="1" hangingPunct="1"/>
            <a:endParaRPr lang="zh-TW" altLang="en-US" sz="4800" smtClean="0">
              <a:solidFill>
                <a:srgbClr val="00823B"/>
              </a:solidFill>
            </a:endParaRPr>
          </a:p>
        </p:txBody>
      </p:sp>
      <p:pic>
        <p:nvPicPr>
          <p:cNvPr id="16388" name="Picture 5" descr="https://encrypted-tbn0.google.com/images?q=tbn:ANd9GcQVb0BBkfEf7QZv9lUp5Xy2A-D9U-_o8G-gWDCEaRqBiUGAnhlXj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76250"/>
            <a:ext cx="1601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000" b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捨無量心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algn="ctr" eaLnBrk="1" hangingPunct="1"/>
            <a:r>
              <a:rPr lang="zh-TW" altLang="en-US" sz="4800" smtClean="0">
                <a:solidFill>
                  <a:srgbClr val="00823B"/>
                </a:solidFill>
              </a:rPr>
              <a:t>對名利無求</a:t>
            </a:r>
            <a:endParaRPr lang="en-US" altLang="zh-TW" sz="4800" smtClean="0">
              <a:solidFill>
                <a:srgbClr val="00823B"/>
              </a:solidFill>
            </a:endParaRPr>
          </a:p>
          <a:p>
            <a:pPr algn="ctr" eaLnBrk="1" hangingPunct="1"/>
            <a:r>
              <a:rPr lang="zh-TW" altLang="en-US" sz="4800" smtClean="0">
                <a:solidFill>
                  <a:srgbClr val="00823B"/>
                </a:solidFill>
              </a:rPr>
              <a:t>對眾生無求</a:t>
            </a:r>
            <a:endParaRPr lang="en-US" altLang="zh-TW" sz="4800" smtClean="0">
              <a:solidFill>
                <a:srgbClr val="00823B"/>
              </a:solidFill>
            </a:endParaRPr>
          </a:p>
          <a:p>
            <a:pPr algn="ctr" eaLnBrk="1" hangingPunct="1"/>
            <a:r>
              <a:rPr lang="zh-TW" altLang="en-US" sz="4800" smtClean="0">
                <a:solidFill>
                  <a:srgbClr val="00823B"/>
                </a:solidFill>
              </a:rPr>
              <a:t>對健康無求</a:t>
            </a:r>
            <a:endParaRPr lang="en-US" altLang="zh-TW" sz="4800" smtClean="0">
              <a:solidFill>
                <a:srgbClr val="00823B"/>
              </a:solidFill>
            </a:endParaRPr>
          </a:p>
          <a:p>
            <a:pPr algn="ctr" eaLnBrk="1" hangingPunct="1"/>
            <a:r>
              <a:rPr lang="zh-TW" altLang="en-US" sz="4800" smtClean="0">
                <a:solidFill>
                  <a:srgbClr val="00823B"/>
                </a:solidFill>
              </a:rPr>
              <a:t>對解脫無求</a:t>
            </a:r>
          </a:p>
        </p:txBody>
      </p:sp>
      <p:pic>
        <p:nvPicPr>
          <p:cNvPr id="17412" name="Picture 8" descr="https://encrypted-tbn1.gstatic.com/images?q=tbn:ANd9GcRTdUnr2ZBWQLWpo5KE1Ys2lD5Xm5By3ZJLK2pzhpAujYm5jQG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49275"/>
            <a:ext cx="14414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2105</TotalTime>
  <Words>1749</Words>
  <Application>Microsoft Office PowerPoint</Application>
  <PresentationFormat>On-screen Show (4:3)</PresentationFormat>
  <Paragraphs>353</Paragraphs>
  <Slides>59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75" baseType="lpstr">
      <vt:lpstr>Arial</vt:lpstr>
      <vt:lpstr>新細明體</vt:lpstr>
      <vt:lpstr>Calibri</vt:lpstr>
      <vt:lpstr>微軟正黑體</vt:lpstr>
      <vt:lpstr>Constantia</vt:lpstr>
      <vt:lpstr>Wingdings 2</vt:lpstr>
      <vt:lpstr>Times New Roman</vt:lpstr>
      <vt:lpstr>Wingdings</vt:lpstr>
      <vt:lpstr>文鼎勘亭流</vt:lpstr>
      <vt:lpstr>文鼎中粗隸</vt:lpstr>
      <vt:lpstr>MingLiU</vt:lpstr>
      <vt:lpstr>DFKai-SB</vt:lpstr>
      <vt:lpstr>SimSun</vt:lpstr>
      <vt:lpstr>MS PGothic</vt:lpstr>
      <vt:lpstr>流線</vt:lpstr>
      <vt:lpstr>1_流線</vt:lpstr>
      <vt:lpstr>放下禪 佛教「捨無量心」的修習</vt:lpstr>
      <vt:lpstr>獮猴把豆喻</vt:lpstr>
      <vt:lpstr>四無量心</vt:lpstr>
      <vt:lpstr>無量</vt:lpstr>
      <vt:lpstr>自他不二</vt:lpstr>
      <vt:lpstr>捨無量心</vt:lpstr>
      <vt:lpstr>捨無量心</vt:lpstr>
      <vt:lpstr>捨無量心</vt:lpstr>
      <vt:lpstr>捨無量心</vt:lpstr>
      <vt:lpstr>佛陀的四無量心 </vt:lpstr>
      <vt:lpstr>放下禪</vt:lpstr>
      <vt:lpstr>放下禪</vt:lpstr>
      <vt:lpstr>放下禪</vt:lpstr>
      <vt:lpstr>放下禪</vt:lpstr>
      <vt:lpstr>放下禪</vt:lpstr>
      <vt:lpstr>放下禪</vt:lpstr>
      <vt:lpstr>  放下禪</vt:lpstr>
      <vt:lpstr>放下禪</vt:lpstr>
      <vt:lpstr>放下禪</vt:lpstr>
      <vt:lpstr>健身健心運動</vt:lpstr>
      <vt:lpstr>   香港華裔產婦靈性健康與心理教育之研究   有關「產前健身健心運動」對妊娠健康和胎兒健康之影響</vt:lpstr>
      <vt:lpstr>健身健心運動 身心禪 佛教生活的智慧</vt:lpstr>
      <vt:lpstr>身心禪</vt:lpstr>
      <vt:lpstr>八正道</vt:lpstr>
      <vt:lpstr>四念住 身、受、心、法</vt:lpstr>
      <vt:lpstr>四無量心</vt:lpstr>
      <vt:lpstr>心經</vt:lpstr>
      <vt:lpstr>金剛經</vt:lpstr>
      <vt:lpstr>身心禪</vt:lpstr>
      <vt:lpstr>身心禪</vt:lpstr>
      <vt:lpstr>心理教育</vt:lpstr>
      <vt:lpstr>日行一善</vt:lpstr>
      <vt:lpstr>用智化苦  轉危為機</vt:lpstr>
      <vt:lpstr>  微笑行動 </vt:lpstr>
      <vt:lpstr>放下　無求</vt:lpstr>
      <vt:lpstr>禪修</vt:lpstr>
      <vt:lpstr>食禪 (專注覺察咀嚼訓練)</vt:lpstr>
      <vt:lpstr>行禪 (專注覺察漫步訓練)</vt:lpstr>
      <vt:lpstr>動禪</vt:lpstr>
      <vt:lpstr>太極禪</vt:lpstr>
      <vt:lpstr>睡禪</vt:lpstr>
      <vt:lpstr>放下禪</vt:lpstr>
      <vt:lpstr>放下禪</vt:lpstr>
      <vt:lpstr>放下禪</vt:lpstr>
      <vt:lpstr>放下禪</vt:lpstr>
      <vt:lpstr>放下禪</vt:lpstr>
      <vt:lpstr>放下禪</vt:lpstr>
      <vt:lpstr>  放下禪</vt:lpstr>
      <vt:lpstr>放下禪</vt:lpstr>
      <vt:lpstr>放下禪</vt:lpstr>
      <vt:lpstr>坐禪 (專注覺察呼吸訓練)</vt:lpstr>
      <vt:lpstr>呼吸</vt:lpstr>
      <vt:lpstr>覺察呼吸</vt:lpstr>
      <vt:lpstr>覺察呼吸</vt:lpstr>
      <vt:lpstr>心的運動 心的訓練 慈、悲、喜、捨 (四無量心)</vt:lpstr>
      <vt:lpstr>全「心」運動</vt:lpstr>
      <vt:lpstr>全「心」運動</vt:lpstr>
      <vt:lpstr>全「心」運動 慈悲無量　微笑放下</vt:lpstr>
      <vt:lpstr>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放下禪</dc:title>
  <dc:creator>owner</dc:creator>
  <cp:lastModifiedBy>Kwok, Isaac HY</cp:lastModifiedBy>
  <cp:revision>159</cp:revision>
  <dcterms:created xsi:type="dcterms:W3CDTF">2007-09-01T08:55:47Z</dcterms:created>
  <dcterms:modified xsi:type="dcterms:W3CDTF">2020-04-07T04:57:55Z</dcterms:modified>
</cp:coreProperties>
</file>