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sldIdLst>
    <p:sldId id="256" r:id="rId2"/>
    <p:sldId id="302" r:id="rId3"/>
    <p:sldId id="257" r:id="rId4"/>
    <p:sldId id="258" r:id="rId5"/>
    <p:sldId id="285" r:id="rId6"/>
    <p:sldId id="263" r:id="rId7"/>
    <p:sldId id="259" r:id="rId8"/>
    <p:sldId id="261" r:id="rId9"/>
    <p:sldId id="260" r:id="rId10"/>
    <p:sldId id="262" r:id="rId11"/>
    <p:sldId id="272" r:id="rId12"/>
    <p:sldId id="264" r:id="rId13"/>
    <p:sldId id="269" r:id="rId14"/>
    <p:sldId id="267" r:id="rId15"/>
    <p:sldId id="268" r:id="rId16"/>
    <p:sldId id="270" r:id="rId17"/>
    <p:sldId id="271" r:id="rId18"/>
    <p:sldId id="280" r:id="rId19"/>
    <p:sldId id="276" r:id="rId20"/>
    <p:sldId id="283" r:id="rId21"/>
    <p:sldId id="281" r:id="rId22"/>
    <p:sldId id="294" r:id="rId23"/>
    <p:sldId id="275" r:id="rId24"/>
    <p:sldId id="293" r:id="rId25"/>
    <p:sldId id="286" r:id="rId26"/>
    <p:sldId id="295" r:id="rId27"/>
    <p:sldId id="287" r:id="rId28"/>
    <p:sldId id="297" r:id="rId29"/>
    <p:sldId id="289" r:id="rId30"/>
    <p:sldId id="288" r:id="rId31"/>
    <p:sldId id="290" r:id="rId32"/>
    <p:sldId id="296" r:id="rId33"/>
    <p:sldId id="299" r:id="rId34"/>
    <p:sldId id="301" r:id="rId35"/>
    <p:sldId id="298" r:id="rId36"/>
    <p:sldId id="303" r:id="rId37"/>
    <p:sldId id="304" r:id="rId38"/>
    <p:sldId id="305" r:id="rId39"/>
    <p:sldId id="306" r:id="rId40"/>
    <p:sldId id="292" r:id="rId41"/>
    <p:sldId id="278" r:id="rId42"/>
    <p:sldId id="291" r:id="rId43"/>
    <p:sldId id="279" r:id="rId4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0B8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1984" autoAdjust="0"/>
    <p:restoredTop sz="94660"/>
  </p:normalViewPr>
  <p:slideViewPr>
    <p:cSldViewPr>
      <p:cViewPr varScale="1">
        <p:scale>
          <a:sx n="88" d="100"/>
          <a:sy n="88" d="100"/>
        </p:scale>
        <p:origin x="-1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4C93144-548A-411E-A5D5-F2D9602648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0622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A84E25E-0AD3-43B6-8189-570F8FD13DD5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4613AE9-1347-4BA7-A6AB-B56BCB1150CF}" type="slidenum">
              <a:rPr lang="en-US" altLang="zh-TW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3E42261-B08D-4954-ABC7-C0E723987CBC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390AE2C-8AFB-421F-B241-47E20E59D86F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E891D17-346B-499C-9D2F-CE2ABF8DE499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60D1039-1F59-4BCB-8E4C-6A96465308F7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7B942D5-4673-4C92-8FEE-5252A11289B3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AEF5669-DE22-41EC-8935-11DF983F2163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12D9794-7860-49D9-9F6E-5731F0FD655C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C30967D-9A1B-4763-8563-C5C44F861B5C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A2BA028-56E5-45D2-9BFC-9717494D7CE0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3F1524A-C9FE-46D2-9B28-F09E80341251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35C0C57-E4D8-4857-9F41-BBA5D861A2B0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A145D-E21C-40EA-AC33-774204753187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E58F628-7A00-46C2-9C2C-740836E3DEAE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DCDD4-8006-4855-B5C7-6138657162E9}" type="slidenum">
              <a:rPr lang="en-US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0762E72-4750-4E85-A13F-AD9BBF95DC64}" type="slidenum">
              <a:rPr lang="en-US" altLang="zh-TW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FC73347-711F-4363-BE6E-35F1B9E36017}" type="slidenum">
              <a:rPr lang="en-US" altLang="zh-TW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34A3A57-92B0-46A4-97EA-46A1D14972BE}" type="slidenum">
              <a:rPr lang="en-US" altLang="zh-TW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40ABD3-74FB-4EB8-961A-4D24FFD11615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1978E39-BF1B-4408-93D7-8D6AA7311CB2}" type="slidenum">
              <a:rPr lang="en-US" altLang="zh-TW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1DFD919-3C82-4342-9C15-E93E19F491FF}" type="slidenum">
              <a:rPr lang="en-US" altLang="zh-TW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zh-TW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17081-69D3-46EC-B34C-9F4490C737FF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8DB5277-7B89-469C-98DC-45AB6D21B5B7}" type="slidenum">
              <a:rPr lang="en-US" altLang="zh-TW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23F1755-E08B-4E57-936C-72630BD2401E}" type="slidenum">
              <a:rPr lang="en-US" altLang="zh-TW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zh-TW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A33456D-422D-4B0B-AD6D-C6E331F664A2}" type="slidenum">
              <a:rPr lang="en-US" altLang="zh-TW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C3D7B-B4D6-408F-A42D-07305D72AA00}" type="slidenum">
              <a:rPr lang="en-US" altLang="zh-TW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TW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E9FA29-B6F4-4E67-94CC-16E80A621FD7}" type="slidenum">
              <a:rPr lang="en-US" altLang="zh-TW"/>
              <a:pPr algn="r" eaLnBrk="1" hangingPunct="1">
                <a:spcBef>
                  <a:spcPct val="0"/>
                </a:spcBef>
              </a:pPr>
              <a:t>33</a:t>
            </a:fld>
            <a:endParaRPr lang="en-US" altLang="zh-TW"/>
          </a:p>
        </p:txBody>
      </p:sp>
      <p:sp>
        <p:nvSpPr>
          <p:cNvPr id="809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D5A48F4-3294-4145-BD40-73E9C2CDA657}" type="slidenum">
              <a:rPr lang="en-US" altLang="zh-TW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TW" smtClean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92" tIns="44696" rIns="89392" bIns="44696" anchor="b"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622918-B1FF-47D0-8B85-F7319600F492}" type="slidenum">
              <a:rPr lang="en-US" altLang="zh-TW"/>
              <a:pPr algn="r" eaLnBrk="1" hangingPunct="1">
                <a:spcBef>
                  <a:spcPct val="0"/>
                </a:spcBef>
              </a:pPr>
              <a:t>34</a:t>
            </a:fld>
            <a:endParaRPr lang="en-US" altLang="zh-TW"/>
          </a:p>
        </p:txBody>
      </p:sp>
      <p:sp>
        <p:nvSpPr>
          <p:cNvPr id="819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9392" tIns="44696" rIns="89392" bIns="44696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018FDC6-888C-44B3-AD4B-EE66A7A15C76}" type="slidenum">
              <a:rPr lang="en-US" altLang="zh-TW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zh-TW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F82732-F42D-4B1E-9603-259B37427EC6}" type="slidenum">
              <a:rPr lang="en-US" altLang="zh-TW"/>
              <a:pPr algn="r" eaLnBrk="1" hangingPunct="1">
                <a:spcBef>
                  <a:spcPct val="0"/>
                </a:spcBef>
              </a:pPr>
              <a:t>35</a:t>
            </a:fld>
            <a:endParaRPr lang="en-US" altLang="zh-TW"/>
          </a:p>
        </p:txBody>
      </p:sp>
      <p:sp>
        <p:nvSpPr>
          <p:cNvPr id="829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8677FC3-690B-4331-8F9E-EDC90CB39A39}" type="slidenum">
              <a:rPr lang="en-US" altLang="zh-TW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zh-TW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zh-HK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43A80-E098-4FCF-8A4E-DE416BB446B1}" type="slidenum">
              <a:rPr lang="en-US" altLang="zh-TW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zh-TW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zh-HK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95622A7-EE1A-4120-A874-C6409DC5E86A}" type="slidenum">
              <a:rPr lang="en-US" altLang="zh-TW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zh-TW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zh-HK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9189E4D-1B3E-4353-97EB-95AFB740A8A1}" type="slidenum">
              <a:rPr lang="en-US" altLang="zh-TW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zh-TW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50E7B5C-5FFC-4A5C-BBB8-F490E17BEE08}" type="slidenum">
              <a:rPr lang="en-US" altLang="zh-TW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E991C99-AEC7-4AA7-B30C-517E261B76B3}" type="slidenum">
              <a:rPr lang="en-US" altLang="zh-TW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zh-TW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2E229D2-F0D3-425C-831F-65E35548D5BD}" type="slidenum">
              <a:rPr lang="en-US" altLang="zh-TW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zh-TW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8B307A8-1507-45F9-937B-CF1CC4D4252E}" type="slidenum">
              <a:rPr lang="en-US" altLang="zh-TW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zh-TW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09EDC-899F-4A08-80F0-154672ECAF45}" type="slidenum">
              <a:rPr lang="en-US" altLang="zh-TW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EEE192-A174-4DAE-8257-A65AC9BF314D}" type="slidenum">
              <a:rPr lang="en-US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65F441B-EAA2-4C3E-BE84-6BF2DC3CE410}" type="slidenum">
              <a:rPr lang="en-US" altLang="zh-TW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71D141E-2957-464E-AEA7-37F73DA8236F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3B4FEA3-FA9A-45DD-A1EF-5C5CEBE3031C}" type="slidenum">
              <a:rPr lang="en-US" altLang="zh-TW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165081 w 794"/>
                <a:gd name="T1" fmla="*/ 213170 h 414"/>
                <a:gd name="T2" fmla="*/ 1041929 w 794"/>
                <a:gd name="T3" fmla="*/ 171664 h 414"/>
                <a:gd name="T4" fmla="*/ 816104 w 794"/>
                <a:gd name="T5" fmla="*/ 113430 h 414"/>
                <a:gd name="T6" fmla="*/ 104152 w 794"/>
                <a:gd name="T7" fmla="*/ 0 h 414"/>
                <a:gd name="T8" fmla="*/ 33591 w 794"/>
                <a:gd name="T9" fmla="*/ 10747 h 414"/>
                <a:gd name="T10" fmla="*/ 0 w 794"/>
                <a:gd name="T11" fmla="*/ 44832 h 414"/>
                <a:gd name="T12" fmla="*/ 40936 w 794"/>
                <a:gd name="T13" fmla="*/ 83723 h 414"/>
                <a:gd name="T14" fmla="*/ 836357 w 794"/>
                <a:gd name="T15" fmla="*/ 220863 h 414"/>
                <a:gd name="T16" fmla="*/ 1010635 w 794"/>
                <a:gd name="T17" fmla="*/ 212081 h 414"/>
                <a:gd name="T18" fmla="*/ 1151541 w 794"/>
                <a:gd name="T19" fmla="*/ 223440 h 414"/>
                <a:gd name="T20" fmla="*/ 1165081 w 794"/>
                <a:gd name="T21" fmla="*/ 213170 h 414"/>
                <a:gd name="T22" fmla="*/ 1165081 w 794"/>
                <a:gd name="T23" fmla="*/ 2131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555 w 1586"/>
                <a:gd name="T1" fmla="*/ 0 h 821"/>
                <a:gd name="T2" fmla="*/ 15107 w 1586"/>
                <a:gd name="T3" fmla="*/ 2167 h 821"/>
                <a:gd name="T4" fmla="*/ 16207 w 1586"/>
                <a:gd name="T5" fmla="*/ 2664 h 821"/>
                <a:gd name="T6" fmla="*/ 18003 w 1586"/>
                <a:gd name="T7" fmla="*/ 3307 h 821"/>
                <a:gd name="T8" fmla="*/ 17765 w 1586"/>
                <a:gd name="T9" fmla="*/ 3428 h 821"/>
                <a:gd name="T10" fmla="*/ 15320 w 1586"/>
                <a:gd name="T11" fmla="*/ 3286 h 821"/>
                <a:gd name="T12" fmla="*/ 12994 w 1586"/>
                <a:gd name="T13" fmla="*/ 3387 h 821"/>
                <a:gd name="T14" fmla="*/ 470 w 1586"/>
                <a:gd name="T15" fmla="*/ 1247 h 821"/>
                <a:gd name="T16" fmla="*/ 0 w 1586"/>
                <a:gd name="T17" fmla="*/ 627 h 821"/>
                <a:gd name="T18" fmla="*/ 521 w 1586"/>
                <a:gd name="T19" fmla="*/ 132 h 821"/>
                <a:gd name="T20" fmla="*/ 1555 w 1586"/>
                <a:gd name="T21" fmla="*/ 0 h 821"/>
                <a:gd name="T22" fmla="*/ 15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385 h 747"/>
                <a:gd name="T2" fmla="*/ 10653 w 1049"/>
                <a:gd name="T3" fmla="*/ 3186 h 747"/>
                <a:gd name="T4" fmla="*/ 10851 w 1049"/>
                <a:gd name="T5" fmla="*/ 2278 h 747"/>
                <a:gd name="T6" fmla="*/ 12121 w 1049"/>
                <a:gd name="T7" fmla="*/ 1801 h 747"/>
                <a:gd name="T8" fmla="*/ 901 w 1049"/>
                <a:gd name="T9" fmla="*/ 0 h 747"/>
                <a:gd name="T10" fmla="*/ 0 w 1049"/>
                <a:gd name="T11" fmla="*/ 540 h 747"/>
                <a:gd name="T12" fmla="*/ 0 w 1049"/>
                <a:gd name="T13" fmla="*/ 1385 h 747"/>
                <a:gd name="T14" fmla="*/ 0 w 1049"/>
                <a:gd name="T15" fmla="*/ 138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237 w 150"/>
                  <a:gd name="T1" fmla="*/ 0 h 173"/>
                  <a:gd name="T2" fmla="*/ 455 w 150"/>
                  <a:gd name="T3" fmla="*/ 294 h 173"/>
                  <a:gd name="T4" fmla="*/ 0 w 150"/>
                  <a:gd name="T5" fmla="*/ 768 h 173"/>
                  <a:gd name="T6" fmla="*/ 900 w 150"/>
                  <a:gd name="T7" fmla="*/ 710 h 173"/>
                  <a:gd name="T8" fmla="*/ 1160 w 150"/>
                  <a:gd name="T9" fmla="*/ 375 h 173"/>
                  <a:gd name="T10" fmla="*/ 1692 w 150"/>
                  <a:gd name="T11" fmla="*/ 119 h 173"/>
                  <a:gd name="T12" fmla="*/ 1237 w 150"/>
                  <a:gd name="T13" fmla="*/ 0 h 173"/>
                  <a:gd name="T14" fmla="*/ 123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787 w 1684"/>
                  <a:gd name="T1" fmla="*/ 0 h 880"/>
                  <a:gd name="T2" fmla="*/ 723 w 1684"/>
                  <a:gd name="T3" fmla="*/ 220 h 880"/>
                  <a:gd name="T4" fmla="*/ 0 w 1684"/>
                  <a:gd name="T5" fmla="*/ 878 h 880"/>
                  <a:gd name="T6" fmla="*/ 771 w 1684"/>
                  <a:gd name="T7" fmla="*/ 1515 h 880"/>
                  <a:gd name="T8" fmla="*/ 13548 w 1684"/>
                  <a:gd name="T9" fmla="*/ 3659 h 880"/>
                  <a:gd name="T10" fmla="*/ 16301 w 1684"/>
                  <a:gd name="T11" fmla="*/ 3526 h 880"/>
                  <a:gd name="T12" fmla="*/ 18531 w 1684"/>
                  <a:gd name="T13" fmla="*/ 3715 h 880"/>
                  <a:gd name="T14" fmla="*/ 19305 w 1684"/>
                  <a:gd name="T15" fmla="*/ 3414 h 880"/>
                  <a:gd name="T16" fmla="*/ 17216 w 1684"/>
                  <a:gd name="T17" fmla="*/ 2802 h 880"/>
                  <a:gd name="T18" fmla="*/ 16368 w 1684"/>
                  <a:gd name="T19" fmla="*/ 2164 h 880"/>
                  <a:gd name="T20" fmla="*/ 15699 w 1684"/>
                  <a:gd name="T21" fmla="*/ 2225 h 880"/>
                  <a:gd name="T22" fmla="*/ 16494 w 1684"/>
                  <a:gd name="T23" fmla="*/ 2802 h 880"/>
                  <a:gd name="T24" fmla="*/ 18089 w 1684"/>
                  <a:gd name="T25" fmla="*/ 3417 h 880"/>
                  <a:gd name="T26" fmla="*/ 16200 w 1684"/>
                  <a:gd name="T27" fmla="*/ 3322 h 880"/>
                  <a:gd name="T28" fmla="*/ 13972 w 1684"/>
                  <a:gd name="T29" fmla="*/ 3433 h 880"/>
                  <a:gd name="T30" fmla="*/ 14384 w 1684"/>
                  <a:gd name="T31" fmla="*/ 2742 h 880"/>
                  <a:gd name="T32" fmla="*/ 15339 w 1684"/>
                  <a:gd name="T33" fmla="*/ 2271 h 880"/>
                  <a:gd name="T34" fmla="*/ 14221 w 1684"/>
                  <a:gd name="T35" fmla="*/ 2330 h 880"/>
                  <a:gd name="T36" fmla="*/ 13354 w 1684"/>
                  <a:gd name="T37" fmla="*/ 2779 h 880"/>
                  <a:gd name="T38" fmla="*/ 13059 w 1684"/>
                  <a:gd name="T39" fmla="*/ 3341 h 880"/>
                  <a:gd name="T40" fmla="*/ 1228 w 1684"/>
                  <a:gd name="T41" fmla="*/ 1308 h 880"/>
                  <a:gd name="T42" fmla="*/ 915 w 1684"/>
                  <a:gd name="T43" fmla="*/ 907 h 880"/>
                  <a:gd name="T44" fmla="*/ 1180 w 1684"/>
                  <a:gd name="T45" fmla="*/ 403 h 880"/>
                  <a:gd name="T46" fmla="*/ 2484 w 1684"/>
                  <a:gd name="T47" fmla="*/ 0 h 880"/>
                  <a:gd name="T48" fmla="*/ 1787 w 1684"/>
                  <a:gd name="T49" fmla="*/ 0 h 880"/>
                  <a:gd name="T50" fmla="*/ 1787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148 w 1190"/>
                  <a:gd name="T1" fmla="*/ 0 h 500"/>
                  <a:gd name="T2" fmla="*/ 13640 w 1190"/>
                  <a:gd name="T3" fmla="*/ 2063 h 500"/>
                  <a:gd name="T4" fmla="*/ 12325 w 1190"/>
                  <a:gd name="T5" fmla="*/ 2105 h 500"/>
                  <a:gd name="T6" fmla="*/ 0 w 1190"/>
                  <a:gd name="T7" fmla="*/ 113 h 500"/>
                  <a:gd name="T8" fmla="*/ 1148 w 1190"/>
                  <a:gd name="T9" fmla="*/ 0 h 500"/>
                  <a:gd name="T10" fmla="*/ 114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345 w 160"/>
                  <a:gd name="T1" fmla="*/ 0 h 335"/>
                  <a:gd name="T2" fmla="*/ 220 w 160"/>
                  <a:gd name="T3" fmla="*/ 439 h 335"/>
                  <a:gd name="T4" fmla="*/ 0 w 160"/>
                  <a:gd name="T5" fmla="*/ 944 h 335"/>
                  <a:gd name="T6" fmla="*/ 386 w 160"/>
                  <a:gd name="T7" fmla="*/ 1291 h 335"/>
                  <a:gd name="T8" fmla="*/ 1085 w 160"/>
                  <a:gd name="T9" fmla="*/ 1377 h 335"/>
                  <a:gd name="T10" fmla="*/ 880 w 160"/>
                  <a:gd name="T11" fmla="*/ 630 h 335"/>
                  <a:gd name="T12" fmla="*/ 1850 w 160"/>
                  <a:gd name="T13" fmla="*/ 72 h 335"/>
                  <a:gd name="T14" fmla="*/ 1345 w 160"/>
                  <a:gd name="T15" fmla="*/ 0 h 335"/>
                  <a:gd name="T16" fmla="*/ 134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61 w 489"/>
                  <a:gd name="T1" fmla="*/ 146 h 296"/>
                  <a:gd name="T2" fmla="*/ 1797 w 489"/>
                  <a:gd name="T3" fmla="*/ 282 h 296"/>
                  <a:gd name="T4" fmla="*/ 3646 w 489"/>
                  <a:gd name="T5" fmla="*/ 584 h 296"/>
                  <a:gd name="T6" fmla="*/ 4951 w 489"/>
                  <a:gd name="T7" fmla="*/ 1035 h 296"/>
                  <a:gd name="T8" fmla="*/ 3668 w 489"/>
                  <a:gd name="T9" fmla="*/ 979 h 296"/>
                  <a:gd name="T10" fmla="*/ 1560 w 489"/>
                  <a:gd name="T11" fmla="*/ 621 h 296"/>
                  <a:gd name="T12" fmla="*/ 561 w 489"/>
                  <a:gd name="T13" fmla="*/ 341 h 296"/>
                  <a:gd name="T14" fmla="*/ 1200 w 489"/>
                  <a:gd name="T15" fmla="*/ 694 h 296"/>
                  <a:gd name="T16" fmla="*/ 3059 w 489"/>
                  <a:gd name="T17" fmla="*/ 1147 h 296"/>
                  <a:gd name="T18" fmla="*/ 5240 w 489"/>
                  <a:gd name="T19" fmla="*/ 1262 h 296"/>
                  <a:gd name="T20" fmla="*/ 5500 w 489"/>
                  <a:gd name="T21" fmla="*/ 953 h 296"/>
                  <a:gd name="T22" fmla="*/ 4433 w 489"/>
                  <a:gd name="T23" fmla="*/ 512 h 296"/>
                  <a:gd name="T24" fmla="*/ 1910 w 489"/>
                  <a:gd name="T25" fmla="*/ 73 h 296"/>
                  <a:gd name="T26" fmla="*/ 0 w 489"/>
                  <a:gd name="T27" fmla="*/ 0 h 296"/>
                  <a:gd name="T28" fmla="*/ 161 w 489"/>
                  <a:gd name="T29" fmla="*/ 146 h 296"/>
                  <a:gd name="T30" fmla="*/ 161 w 489"/>
                  <a:gd name="T31" fmla="*/ 14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5 w 794"/>
                <a:gd name="T1" fmla="*/ 35 h 414"/>
                <a:gd name="T2" fmla="*/ 139 w 794"/>
                <a:gd name="T3" fmla="*/ 28 h 414"/>
                <a:gd name="T4" fmla="*/ 109 w 794"/>
                <a:gd name="T5" fmla="*/ 18 h 414"/>
                <a:gd name="T6" fmla="*/ 13 w 794"/>
                <a:gd name="T7" fmla="*/ 0 h 414"/>
                <a:gd name="T8" fmla="*/ 5 w 794"/>
                <a:gd name="T9" fmla="*/ 2 h 414"/>
                <a:gd name="T10" fmla="*/ 0 w 794"/>
                <a:gd name="T11" fmla="*/ 8 h 414"/>
                <a:gd name="T12" fmla="*/ 5 w 794"/>
                <a:gd name="T13" fmla="*/ 14 h 414"/>
                <a:gd name="T14" fmla="*/ 112 w 794"/>
                <a:gd name="T15" fmla="*/ 37 h 414"/>
                <a:gd name="T16" fmla="*/ 135 w 794"/>
                <a:gd name="T17" fmla="*/ 35 h 414"/>
                <a:gd name="T18" fmla="*/ 154 w 794"/>
                <a:gd name="T19" fmla="*/ 37 h 414"/>
                <a:gd name="T20" fmla="*/ 155 w 794"/>
                <a:gd name="T21" fmla="*/ 35 h 414"/>
                <a:gd name="T22" fmla="*/ 155 w 794"/>
                <a:gd name="T23" fmla="*/ 3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0 h 821"/>
                <a:gd name="T4" fmla="*/ 2 w 1586"/>
                <a:gd name="T5" fmla="*/ 0 h 821"/>
                <a:gd name="T6" fmla="*/ 2 w 1586"/>
                <a:gd name="T7" fmla="*/ 0 h 821"/>
                <a:gd name="T8" fmla="*/ 2 w 1586"/>
                <a:gd name="T9" fmla="*/ 1 h 821"/>
                <a:gd name="T10" fmla="*/ 2 w 1586"/>
                <a:gd name="T11" fmla="*/ 0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2 w 1049"/>
                <a:gd name="T3" fmla="*/ 0 h 747"/>
                <a:gd name="T4" fmla="*/ 2 w 1049"/>
                <a:gd name="T5" fmla="*/ 0 h 747"/>
                <a:gd name="T6" fmla="*/ 2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2 w 1684"/>
                  <a:gd name="T9" fmla="*/ 1 h 880"/>
                  <a:gd name="T10" fmla="*/ 2 w 1684"/>
                  <a:gd name="T11" fmla="*/ 1 h 880"/>
                  <a:gd name="T12" fmla="*/ 2 w 1684"/>
                  <a:gd name="T13" fmla="*/ 1 h 880"/>
                  <a:gd name="T14" fmla="*/ 3 w 1684"/>
                  <a:gd name="T15" fmla="*/ 1 h 880"/>
                  <a:gd name="T16" fmla="*/ 2 w 1684"/>
                  <a:gd name="T17" fmla="*/ 0 h 880"/>
                  <a:gd name="T18" fmla="*/ 2 w 1684"/>
                  <a:gd name="T19" fmla="*/ 0 h 880"/>
                  <a:gd name="T20" fmla="*/ 2 w 1684"/>
                  <a:gd name="T21" fmla="*/ 0 h 880"/>
                  <a:gd name="T22" fmla="*/ 2 w 1684"/>
                  <a:gd name="T23" fmla="*/ 0 h 880"/>
                  <a:gd name="T24" fmla="*/ 2 w 1684"/>
                  <a:gd name="T25" fmla="*/ 1 h 880"/>
                  <a:gd name="T26" fmla="*/ 2 w 1684"/>
                  <a:gd name="T27" fmla="*/ 0 h 880"/>
                  <a:gd name="T28" fmla="*/ 2 w 1684"/>
                  <a:gd name="T29" fmla="*/ 1 h 880"/>
                  <a:gd name="T30" fmla="*/ 2 w 1684"/>
                  <a:gd name="T31" fmla="*/ 0 h 880"/>
                  <a:gd name="T32" fmla="*/ 2 w 1684"/>
                  <a:gd name="T33" fmla="*/ 0 h 880"/>
                  <a:gd name="T34" fmla="*/ 2 w 1684"/>
                  <a:gd name="T35" fmla="*/ 0 h 880"/>
                  <a:gd name="T36" fmla="*/ 2 w 1684"/>
                  <a:gd name="T37" fmla="*/ 0 h 880"/>
                  <a:gd name="T38" fmla="*/ 2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2 w 1190"/>
                  <a:gd name="T3" fmla="*/ 0 h 500"/>
                  <a:gd name="T4" fmla="*/ 2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1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1 w 489"/>
                  <a:gd name="T19" fmla="*/ 0 h 296"/>
                  <a:gd name="T20" fmla="*/ 1 w 489"/>
                  <a:gd name="T21" fmla="*/ 0 h 296"/>
                  <a:gd name="T22" fmla="*/ 1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C1362-66FE-4F0C-B157-7EDBC74EDD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652223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16CA-14CE-4AD0-988C-97A09E4FC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012715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2EFE-8539-4BAF-A7FF-8E169D68A0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935437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E465-89CF-4F40-B784-78C21E500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13810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804A-531C-4A1F-942D-FD8655DFB9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300261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1F64-B2CC-4682-A8E1-CAFB090C26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204091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B3AB9-3DA3-4B3A-AF42-E4DBB64ACC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109747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E7A85-2C90-420D-AE4D-CCA9B3350D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422095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91AD7-1BBA-49C1-9B19-4EFA7B7BDA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492726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DC25-8479-4722-9B8A-210A4F9292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30900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D47E-0551-417D-BFA7-206F4D7B02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49972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2406-B310-4F93-A221-B3CD38C03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166305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105ABD19-2675-4D38-A217-A1CEB756C5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3 w 2177"/>
                <a:gd name="T1" fmla="*/ 10 h 1298"/>
                <a:gd name="T2" fmla="*/ 12 w 2177"/>
                <a:gd name="T3" fmla="*/ 9 h 1298"/>
                <a:gd name="T4" fmla="*/ 11 w 2177"/>
                <a:gd name="T5" fmla="*/ 4 h 1298"/>
                <a:gd name="T6" fmla="*/ 17 w 2177"/>
                <a:gd name="T7" fmla="*/ 3 h 1298"/>
                <a:gd name="T8" fmla="*/ 18 w 2177"/>
                <a:gd name="T9" fmla="*/ 2 h 1298"/>
                <a:gd name="T10" fmla="*/ 17 w 2177"/>
                <a:gd name="T11" fmla="*/ 1 h 1298"/>
                <a:gd name="T12" fmla="*/ 10 w 2177"/>
                <a:gd name="T13" fmla="*/ 2 h 1298"/>
                <a:gd name="T14" fmla="*/ 10 w 2177"/>
                <a:gd name="T15" fmla="*/ 1 h 1298"/>
                <a:gd name="T16" fmla="*/ 9 w 2177"/>
                <a:gd name="T17" fmla="*/ 0 h 1298"/>
                <a:gd name="T18" fmla="*/ 8 w 2177"/>
                <a:gd name="T19" fmla="*/ 1 h 1298"/>
                <a:gd name="T20" fmla="*/ 7 w 2177"/>
                <a:gd name="T21" fmla="*/ 1 h 1298"/>
                <a:gd name="T22" fmla="*/ 8 w 2177"/>
                <a:gd name="T23" fmla="*/ 3 h 1298"/>
                <a:gd name="T24" fmla="*/ 6 w 2177"/>
                <a:gd name="T25" fmla="*/ 4 h 1298"/>
                <a:gd name="T26" fmla="*/ 8 w 2177"/>
                <a:gd name="T27" fmla="*/ 4 h 1298"/>
                <a:gd name="T28" fmla="*/ 9 w 2177"/>
                <a:gd name="T29" fmla="*/ 7 h 1298"/>
                <a:gd name="T30" fmla="*/ 2 w 2177"/>
                <a:gd name="T31" fmla="*/ 4 h 1298"/>
                <a:gd name="T32" fmla="*/ 1 w 2177"/>
                <a:gd name="T33" fmla="*/ 4 h 1298"/>
                <a:gd name="T34" fmla="*/ 0 w 2177"/>
                <a:gd name="T35" fmla="*/ 5 h 1298"/>
                <a:gd name="T36" fmla="*/ 1 w 2177"/>
                <a:gd name="T37" fmla="*/ 7 h 1298"/>
                <a:gd name="T38" fmla="*/ 9 w 2177"/>
                <a:gd name="T39" fmla="*/ 11 h 1298"/>
                <a:gd name="T40" fmla="*/ 11 w 2177"/>
                <a:gd name="T41" fmla="*/ 10 h 1298"/>
                <a:gd name="T42" fmla="*/ 13 w 2177"/>
                <a:gd name="T43" fmla="*/ 11 h 1298"/>
                <a:gd name="T44" fmla="*/ 13 w 2177"/>
                <a:gd name="T45" fmla="*/ 10 h 1298"/>
                <a:gd name="T46" fmla="*/ 13 w 2177"/>
                <a:gd name="T47" fmla="*/ 1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1 w 143"/>
                <a:gd name="T5" fmla="*/ 2 h 258"/>
                <a:gd name="T6" fmla="*/ 0 w 143"/>
                <a:gd name="T7" fmla="*/ 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 w 1586"/>
                <a:gd name="T1" fmla="*/ 0 h 821"/>
                <a:gd name="T2" fmla="*/ 10 w 1586"/>
                <a:gd name="T3" fmla="*/ 4 h 821"/>
                <a:gd name="T4" fmla="*/ 11 w 1586"/>
                <a:gd name="T5" fmla="*/ 4 h 821"/>
                <a:gd name="T6" fmla="*/ 12 w 1586"/>
                <a:gd name="T7" fmla="*/ 6 h 821"/>
                <a:gd name="T8" fmla="*/ 12 w 1586"/>
                <a:gd name="T9" fmla="*/ 6 h 821"/>
                <a:gd name="T10" fmla="*/ 10 w 1586"/>
                <a:gd name="T11" fmla="*/ 6 h 821"/>
                <a:gd name="T12" fmla="*/ 8 w 1586"/>
                <a:gd name="T13" fmla="*/ 6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 h 747"/>
                <a:gd name="T2" fmla="*/ 8 w 1049"/>
                <a:gd name="T3" fmla="*/ 6 h 747"/>
                <a:gd name="T4" fmla="*/ 8 w 1049"/>
                <a:gd name="T5" fmla="*/ 5 h 747"/>
                <a:gd name="T6" fmla="*/ 9 w 1049"/>
                <a:gd name="T7" fmla="*/ 4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3 h 747"/>
                <a:gd name="T14" fmla="*/ 0 w 1049"/>
                <a:gd name="T15" fmla="*/ 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1 w 272"/>
                <a:gd name="T3" fmla="*/ 0 h 241"/>
                <a:gd name="T4" fmla="*/ 1 w 272"/>
                <a:gd name="T5" fmla="*/ 1 h 241"/>
                <a:gd name="T6" fmla="*/ 2 w 272"/>
                <a:gd name="T7" fmla="*/ 2 h 241"/>
                <a:gd name="T8" fmla="*/ 1 w 272"/>
                <a:gd name="T9" fmla="*/ 2 h 241"/>
                <a:gd name="T10" fmla="*/ 0 w 272"/>
                <a:gd name="T11" fmla="*/ 2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2 w 152"/>
                <a:gd name="T1" fmla="*/ 1 h 224"/>
                <a:gd name="T2" fmla="*/ 2 w 152"/>
                <a:gd name="T3" fmla="*/ 2 h 224"/>
                <a:gd name="T4" fmla="*/ 0 w 152"/>
                <a:gd name="T5" fmla="*/ 1 h 224"/>
                <a:gd name="T6" fmla="*/ 1 w 152"/>
                <a:gd name="T7" fmla="*/ 0 h 224"/>
                <a:gd name="T8" fmla="*/ 2 w 152"/>
                <a:gd name="T9" fmla="*/ 1 h 224"/>
                <a:gd name="T10" fmla="*/ 2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2 w 386"/>
                <a:gd name="T5" fmla="*/ 1 h 764"/>
                <a:gd name="T6" fmla="*/ 4 w 386"/>
                <a:gd name="T7" fmla="*/ 6 h 764"/>
                <a:gd name="T8" fmla="*/ 3 w 386"/>
                <a:gd name="T9" fmla="*/ 6 h 764"/>
                <a:gd name="T10" fmla="*/ 2 w 386"/>
                <a:gd name="T11" fmla="*/ 6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 w 728"/>
                <a:gd name="T1" fmla="*/ 0 h 348"/>
                <a:gd name="T2" fmla="*/ 0 w 728"/>
                <a:gd name="T3" fmla="*/ 1 h 348"/>
                <a:gd name="T4" fmla="*/ 1 w 728"/>
                <a:gd name="T5" fmla="*/ 3 h 348"/>
                <a:gd name="T6" fmla="*/ 6 w 728"/>
                <a:gd name="T7" fmla="*/ 2 h 348"/>
                <a:gd name="T8" fmla="*/ 6 w 728"/>
                <a:gd name="T9" fmla="*/ 1 h 348"/>
                <a:gd name="T10" fmla="*/ 6 w 728"/>
                <a:gd name="T11" fmla="*/ 0 h 348"/>
                <a:gd name="T12" fmla="*/ 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 w 312"/>
                <a:gd name="T1" fmla="*/ 0 h 135"/>
                <a:gd name="T2" fmla="*/ 0 w 312"/>
                <a:gd name="T3" fmla="*/ 0 h 135"/>
                <a:gd name="T4" fmla="*/ 3 w 312"/>
                <a:gd name="T5" fmla="*/ 1 h 135"/>
                <a:gd name="T6" fmla="*/ 3 w 312"/>
                <a:gd name="T7" fmla="*/ 0 h 135"/>
                <a:gd name="T8" fmla="*/ 3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2 w 313"/>
                    <a:gd name="T5" fmla="*/ 0 h 175"/>
                    <a:gd name="T6" fmla="*/ 3 w 313"/>
                    <a:gd name="T7" fmla="*/ 0 h 175"/>
                    <a:gd name="T8" fmla="*/ 3 w 313"/>
                    <a:gd name="T9" fmla="*/ 0 h 175"/>
                    <a:gd name="T10" fmla="*/ 2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1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2 w 230"/>
                    <a:gd name="T3" fmla="*/ 3 h 266"/>
                    <a:gd name="T4" fmla="*/ 2 w 230"/>
                    <a:gd name="T5" fmla="*/ 2 h 266"/>
                    <a:gd name="T6" fmla="*/ 2 w 230"/>
                    <a:gd name="T7" fmla="*/ 1 h 266"/>
                    <a:gd name="T8" fmla="*/ 2 w 230"/>
                    <a:gd name="T9" fmla="*/ 0 h 266"/>
                    <a:gd name="T10" fmla="*/ 2 w 230"/>
                    <a:gd name="T11" fmla="*/ 2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2 h 234"/>
                    <a:gd name="T6" fmla="*/ 0 w 87"/>
                    <a:gd name="T7" fmla="*/ 2 h 234"/>
                    <a:gd name="T8" fmla="*/ 0 w 87"/>
                    <a:gd name="T9" fmla="*/ 2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0 w 1190"/>
                  <a:gd name="T3" fmla="*/ 4 h 500"/>
                  <a:gd name="T4" fmla="*/ 9 w 1190"/>
                  <a:gd name="T5" fmla="*/ 4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1 w 489"/>
                  <a:gd name="T3" fmla="*/ 1 h 296"/>
                  <a:gd name="T4" fmla="*/ 2 w 489"/>
                  <a:gd name="T5" fmla="*/ 2 h 296"/>
                  <a:gd name="T6" fmla="*/ 3 w 489"/>
                  <a:gd name="T7" fmla="*/ 2 h 296"/>
                  <a:gd name="T8" fmla="*/ 2 w 489"/>
                  <a:gd name="T9" fmla="*/ 2 h 296"/>
                  <a:gd name="T10" fmla="*/ 1 w 489"/>
                  <a:gd name="T11" fmla="*/ 2 h 296"/>
                  <a:gd name="T12" fmla="*/ 0 w 489"/>
                  <a:gd name="T13" fmla="*/ 1 h 296"/>
                  <a:gd name="T14" fmla="*/ 0 w 489"/>
                  <a:gd name="T15" fmla="*/ 2 h 296"/>
                  <a:gd name="T16" fmla="*/ 2 w 489"/>
                  <a:gd name="T17" fmla="*/ 3 h 296"/>
                  <a:gd name="T18" fmla="*/ 3 w 489"/>
                  <a:gd name="T19" fmla="*/ 3 h 296"/>
                  <a:gd name="T20" fmla="*/ 3 w 489"/>
                  <a:gd name="T21" fmla="*/ 2 h 296"/>
                  <a:gd name="T22" fmla="*/ 3 w 489"/>
                  <a:gd name="T23" fmla="*/ 1 h 296"/>
                  <a:gd name="T24" fmla="*/ 1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1 h 478"/>
                  <a:gd name="T6" fmla="*/ 1 w 213"/>
                  <a:gd name="T7" fmla="*/ 2 h 478"/>
                  <a:gd name="T8" fmla="*/ 2 w 213"/>
                  <a:gd name="T9" fmla="*/ 3 h 478"/>
                  <a:gd name="T10" fmla="*/ 1 w 213"/>
                  <a:gd name="T11" fmla="*/ 3 h 478"/>
                  <a:gd name="T12" fmla="*/ 1 w 213"/>
                  <a:gd name="T13" fmla="*/ 2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2 h 173"/>
                    <a:gd name="T6" fmla="*/ 1 w 150"/>
                    <a:gd name="T7" fmla="*/ 2 h 173"/>
                    <a:gd name="T8" fmla="*/ 1 w 150"/>
                    <a:gd name="T9" fmla="*/ 1 h 173"/>
                    <a:gd name="T10" fmla="*/ 2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2 h 880"/>
                    <a:gd name="T6" fmla="*/ 1 w 1684"/>
                    <a:gd name="T7" fmla="*/ 3 h 880"/>
                    <a:gd name="T8" fmla="*/ 10 w 1684"/>
                    <a:gd name="T9" fmla="*/ 7 h 880"/>
                    <a:gd name="T10" fmla="*/ 12 w 1684"/>
                    <a:gd name="T11" fmla="*/ 7 h 880"/>
                    <a:gd name="T12" fmla="*/ 13 w 1684"/>
                    <a:gd name="T13" fmla="*/ 7 h 880"/>
                    <a:gd name="T14" fmla="*/ 14 w 1684"/>
                    <a:gd name="T15" fmla="*/ 7 h 880"/>
                    <a:gd name="T16" fmla="*/ 12 w 1684"/>
                    <a:gd name="T17" fmla="*/ 6 h 880"/>
                    <a:gd name="T18" fmla="*/ 12 w 1684"/>
                    <a:gd name="T19" fmla="*/ 4 h 880"/>
                    <a:gd name="T20" fmla="*/ 11 w 1684"/>
                    <a:gd name="T21" fmla="*/ 5 h 880"/>
                    <a:gd name="T22" fmla="*/ 12 w 1684"/>
                    <a:gd name="T23" fmla="*/ 6 h 880"/>
                    <a:gd name="T24" fmla="*/ 13 w 1684"/>
                    <a:gd name="T25" fmla="*/ 7 h 880"/>
                    <a:gd name="T26" fmla="*/ 12 w 1684"/>
                    <a:gd name="T27" fmla="*/ 7 h 880"/>
                    <a:gd name="T28" fmla="*/ 10 w 1684"/>
                    <a:gd name="T29" fmla="*/ 7 h 880"/>
                    <a:gd name="T30" fmla="*/ 10 w 1684"/>
                    <a:gd name="T31" fmla="*/ 6 h 880"/>
                    <a:gd name="T32" fmla="*/ 11 w 1684"/>
                    <a:gd name="T33" fmla="*/ 5 h 880"/>
                    <a:gd name="T34" fmla="*/ 10 w 1684"/>
                    <a:gd name="T35" fmla="*/ 5 h 880"/>
                    <a:gd name="T36" fmla="*/ 10 w 1684"/>
                    <a:gd name="T37" fmla="*/ 6 h 880"/>
                    <a:gd name="T38" fmla="*/ 9 w 1684"/>
                    <a:gd name="T39" fmla="*/ 7 h 880"/>
                    <a:gd name="T40" fmla="*/ 1 w 1684"/>
                    <a:gd name="T41" fmla="*/ 3 h 880"/>
                    <a:gd name="T42" fmla="*/ 1 w 1684"/>
                    <a:gd name="T43" fmla="*/ 2 h 880"/>
                    <a:gd name="T44" fmla="*/ 1 w 1684"/>
                    <a:gd name="T45" fmla="*/ 1 h 880"/>
                    <a:gd name="T46" fmla="*/ 2 w 1684"/>
                    <a:gd name="T47" fmla="*/ 0 h 880"/>
                    <a:gd name="T48" fmla="*/ 2 w 1684"/>
                    <a:gd name="T49" fmla="*/ 0 h 880"/>
                    <a:gd name="T50" fmla="*/ 2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1 h 335"/>
                    <a:gd name="T6" fmla="*/ 1 w 160"/>
                    <a:gd name="T7" fmla="*/ 2 h 335"/>
                    <a:gd name="T8" fmla="*/ 1 w 160"/>
                    <a:gd name="T9" fmla="*/ 2 h 335"/>
                    <a:gd name="T10" fmla="*/ 1 w 160"/>
                    <a:gd name="T11" fmla="*/ 1 h 335"/>
                    <a:gd name="T12" fmla="*/ 2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 w 642"/>
                    <a:gd name="T1" fmla="*/ 7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3 w 642"/>
                    <a:gd name="T7" fmla="*/ 0 h 1188"/>
                    <a:gd name="T8" fmla="*/ 4 w 642"/>
                    <a:gd name="T9" fmla="*/ 1 h 1188"/>
                    <a:gd name="T10" fmla="*/ 6 w 642"/>
                    <a:gd name="T11" fmla="*/ 10 h 1188"/>
                    <a:gd name="T12" fmla="*/ 5 w 642"/>
                    <a:gd name="T13" fmla="*/ 9 h 1188"/>
                    <a:gd name="T14" fmla="*/ 3 w 642"/>
                    <a:gd name="T15" fmla="*/ 1 h 1188"/>
                    <a:gd name="T16" fmla="*/ 2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2 h 1188"/>
                    <a:gd name="T22" fmla="*/ 3 w 642"/>
                    <a:gd name="T23" fmla="*/ 8 h 1188"/>
                    <a:gd name="T24" fmla="*/ 2 w 642"/>
                    <a:gd name="T25" fmla="*/ 7 h 1188"/>
                    <a:gd name="T26" fmla="*/ 2 w 642"/>
                    <a:gd name="T27" fmla="*/ 7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2 h 504"/>
                    <a:gd name="T4" fmla="*/ 1 w 192"/>
                    <a:gd name="T5" fmla="*/ 3 h 504"/>
                    <a:gd name="T6" fmla="*/ 1 w 192"/>
                    <a:gd name="T7" fmla="*/ 4 h 504"/>
                    <a:gd name="T8" fmla="*/ 2 w 192"/>
                    <a:gd name="T9" fmla="*/ 4 h 504"/>
                    <a:gd name="T10" fmla="*/ 2 w 192"/>
                    <a:gd name="T11" fmla="*/ 3 h 504"/>
                    <a:gd name="T12" fmla="*/ 2 w 192"/>
                    <a:gd name="T13" fmla="*/ 2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 w 390"/>
                    <a:gd name="T1" fmla="*/ 0 h 269"/>
                    <a:gd name="T2" fmla="*/ 3 w 390"/>
                    <a:gd name="T3" fmla="*/ 1 h 269"/>
                    <a:gd name="T4" fmla="*/ 2 w 390"/>
                    <a:gd name="T5" fmla="*/ 1 h 269"/>
                    <a:gd name="T6" fmla="*/ 0 w 390"/>
                    <a:gd name="T7" fmla="*/ 2 h 269"/>
                    <a:gd name="T8" fmla="*/ 0 w 390"/>
                    <a:gd name="T9" fmla="*/ 2 h 269"/>
                    <a:gd name="T10" fmla="*/ 3 w 390"/>
                    <a:gd name="T11" fmla="*/ 2 h 269"/>
                    <a:gd name="T12" fmla="*/ 3 w 390"/>
                    <a:gd name="T13" fmla="*/ 3 h 269"/>
                    <a:gd name="T14" fmla="*/ 4 w 390"/>
                    <a:gd name="T15" fmla="*/ 3 h 269"/>
                    <a:gd name="T16" fmla="*/ 3 w 390"/>
                    <a:gd name="T17" fmla="*/ 2 h 269"/>
                    <a:gd name="T18" fmla="*/ 1 w 390"/>
                    <a:gd name="T19" fmla="*/ 2 h 269"/>
                    <a:gd name="T20" fmla="*/ 3 w 390"/>
                    <a:gd name="T21" fmla="*/ 1 h 269"/>
                    <a:gd name="T22" fmla="*/ 3 w 390"/>
                    <a:gd name="T23" fmla="*/ 0 h 269"/>
                    <a:gd name="T24" fmla="*/ 3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2 h 424"/>
                    <a:gd name="T2" fmla="*/ 7 w 941"/>
                    <a:gd name="T3" fmla="*/ 0 h 424"/>
                    <a:gd name="T4" fmla="*/ 8 w 941"/>
                    <a:gd name="T5" fmla="*/ 1 h 424"/>
                    <a:gd name="T6" fmla="*/ 8 w 941"/>
                    <a:gd name="T7" fmla="*/ 2 h 424"/>
                    <a:gd name="T8" fmla="*/ 8 w 941"/>
                    <a:gd name="T9" fmla="*/ 3 h 424"/>
                    <a:gd name="T10" fmla="*/ 1 w 941"/>
                    <a:gd name="T11" fmla="*/ 4 h 424"/>
                    <a:gd name="T12" fmla="*/ 1 w 941"/>
                    <a:gd name="T13" fmla="*/ 3 h 424"/>
                    <a:gd name="T14" fmla="*/ 7 w 941"/>
                    <a:gd name="T15" fmla="*/ 2 h 424"/>
                    <a:gd name="T16" fmla="*/ 7 w 941"/>
                    <a:gd name="T17" fmla="*/ 2 h 424"/>
                    <a:gd name="T18" fmla="*/ 7 w 941"/>
                    <a:gd name="T19" fmla="*/ 1 h 424"/>
                    <a:gd name="T20" fmla="*/ 0 w 941"/>
                    <a:gd name="T21" fmla="*/ 2 h 424"/>
                    <a:gd name="T22" fmla="*/ 0 w 941"/>
                    <a:gd name="T23" fmla="*/ 2 h 424"/>
                    <a:gd name="T24" fmla="*/ 0 w 941"/>
                    <a:gd name="T25" fmla="*/ 2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1 h 173"/>
                    <a:gd name="T4" fmla="*/ 2 w 488"/>
                    <a:gd name="T5" fmla="*/ 1 h 173"/>
                    <a:gd name="T6" fmla="*/ 4 w 488"/>
                    <a:gd name="T7" fmla="*/ 0 h 173"/>
                    <a:gd name="T8" fmla="*/ 4 w 488"/>
                    <a:gd name="T9" fmla="*/ 0 h 173"/>
                    <a:gd name="T10" fmla="*/ 4 w 488"/>
                    <a:gd name="T11" fmla="*/ 0 h 173"/>
                    <a:gd name="T12" fmla="*/ 2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3 w 488"/>
                    <a:gd name="T21" fmla="*/ 0 h 173"/>
                    <a:gd name="T22" fmla="*/ 4 w 488"/>
                    <a:gd name="T23" fmla="*/ 0 h 173"/>
                    <a:gd name="T24" fmla="*/ 3 w 488"/>
                    <a:gd name="T25" fmla="*/ 0 h 173"/>
                    <a:gd name="T26" fmla="*/ 2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0 h 3266"/>
                <a:gd name="T2" fmla="*/ 0 w 772"/>
                <a:gd name="T3" fmla="*/ 9 h 3266"/>
                <a:gd name="T4" fmla="*/ 0 w 772"/>
                <a:gd name="T5" fmla="*/ 8 h 3266"/>
                <a:gd name="T6" fmla="*/ 0 w 772"/>
                <a:gd name="T7" fmla="*/ 8 h 3266"/>
                <a:gd name="T8" fmla="*/ 0 w 772"/>
                <a:gd name="T9" fmla="*/ 7 h 3266"/>
                <a:gd name="T10" fmla="*/ 0 w 772"/>
                <a:gd name="T11" fmla="*/ 6 h 3266"/>
                <a:gd name="T12" fmla="*/ 0 w 772"/>
                <a:gd name="T13" fmla="*/ 6 h 3266"/>
                <a:gd name="T14" fmla="*/ 0 w 772"/>
                <a:gd name="T15" fmla="*/ 6 h 3266"/>
                <a:gd name="T16" fmla="*/ 0 w 772"/>
                <a:gd name="T17" fmla="*/ 5 h 3266"/>
                <a:gd name="T18" fmla="*/ 0 w 772"/>
                <a:gd name="T19" fmla="*/ 5 h 3266"/>
                <a:gd name="T20" fmla="*/ 0 w 772"/>
                <a:gd name="T21" fmla="*/ 3 h 3266"/>
                <a:gd name="T22" fmla="*/ 0 w 772"/>
                <a:gd name="T23" fmla="*/ 3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3 h 3266"/>
                <a:gd name="T40" fmla="*/ 0 w 772"/>
                <a:gd name="T41" fmla="*/ 3 h 3266"/>
                <a:gd name="T42" fmla="*/ 0 w 772"/>
                <a:gd name="T43" fmla="*/ 4 h 3266"/>
                <a:gd name="T44" fmla="*/ 0 w 772"/>
                <a:gd name="T45" fmla="*/ 5 h 3266"/>
                <a:gd name="T46" fmla="*/ 0 w 772"/>
                <a:gd name="T47" fmla="*/ 6 h 3266"/>
                <a:gd name="T48" fmla="*/ 0 w 772"/>
                <a:gd name="T49" fmla="*/ 6 h 3266"/>
                <a:gd name="T50" fmla="*/ 0 w 772"/>
                <a:gd name="T51" fmla="*/ 7 h 3266"/>
                <a:gd name="T52" fmla="*/ 0 w 772"/>
                <a:gd name="T53" fmla="*/ 7 h 3266"/>
                <a:gd name="T54" fmla="*/ 0 w 772"/>
                <a:gd name="T55" fmla="*/ 8 h 3266"/>
                <a:gd name="T56" fmla="*/ 0 w 772"/>
                <a:gd name="T57" fmla="*/ 9 h 3266"/>
                <a:gd name="T58" fmla="*/ 0 w 772"/>
                <a:gd name="T59" fmla="*/ 10 h 3266"/>
                <a:gd name="T60" fmla="*/ 0 w 772"/>
                <a:gd name="T61" fmla="*/ 10 h 3266"/>
                <a:gd name="T62" fmla="*/ 0 w 772"/>
                <a:gd name="T63" fmla="*/ 10 h 3266"/>
                <a:gd name="T64" fmla="*/ 0 w 772"/>
                <a:gd name="T65" fmla="*/ 1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5 h 3266"/>
                <a:gd name="T2" fmla="*/ 0 w 772"/>
                <a:gd name="T3" fmla="*/ 24 h 3266"/>
                <a:gd name="T4" fmla="*/ 0 w 772"/>
                <a:gd name="T5" fmla="*/ 22 h 3266"/>
                <a:gd name="T6" fmla="*/ 0 w 772"/>
                <a:gd name="T7" fmla="*/ 20 h 3266"/>
                <a:gd name="T8" fmla="*/ 0 w 772"/>
                <a:gd name="T9" fmla="*/ 18 h 3266"/>
                <a:gd name="T10" fmla="*/ 0 w 772"/>
                <a:gd name="T11" fmla="*/ 17 h 3266"/>
                <a:gd name="T12" fmla="*/ 0 w 772"/>
                <a:gd name="T13" fmla="*/ 16 h 3266"/>
                <a:gd name="T14" fmla="*/ 0 w 772"/>
                <a:gd name="T15" fmla="*/ 15 h 3266"/>
                <a:gd name="T16" fmla="*/ 0 w 772"/>
                <a:gd name="T17" fmla="*/ 14 h 3266"/>
                <a:gd name="T18" fmla="*/ 0 w 772"/>
                <a:gd name="T19" fmla="*/ 13 h 3266"/>
                <a:gd name="T20" fmla="*/ 0 w 772"/>
                <a:gd name="T21" fmla="*/ 10 h 3266"/>
                <a:gd name="T22" fmla="*/ 0 w 772"/>
                <a:gd name="T23" fmla="*/ 8 h 3266"/>
                <a:gd name="T24" fmla="*/ 0 w 772"/>
                <a:gd name="T25" fmla="*/ 6 h 3266"/>
                <a:gd name="T26" fmla="*/ 0 w 772"/>
                <a:gd name="T27" fmla="*/ 5 h 3266"/>
                <a:gd name="T28" fmla="*/ 0 w 772"/>
                <a:gd name="T29" fmla="*/ 4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5 h 3266"/>
                <a:gd name="T36" fmla="*/ 0 w 772"/>
                <a:gd name="T37" fmla="*/ 6 h 3266"/>
                <a:gd name="T38" fmla="*/ 0 w 772"/>
                <a:gd name="T39" fmla="*/ 7 h 3266"/>
                <a:gd name="T40" fmla="*/ 0 w 772"/>
                <a:gd name="T41" fmla="*/ 9 h 3266"/>
                <a:gd name="T42" fmla="*/ 0 w 772"/>
                <a:gd name="T43" fmla="*/ 10 h 3266"/>
                <a:gd name="T44" fmla="*/ 0 w 772"/>
                <a:gd name="T45" fmla="*/ 13 h 3266"/>
                <a:gd name="T46" fmla="*/ 0 w 772"/>
                <a:gd name="T47" fmla="*/ 15 h 3266"/>
                <a:gd name="T48" fmla="*/ 0 w 772"/>
                <a:gd name="T49" fmla="*/ 17 h 3266"/>
                <a:gd name="T50" fmla="*/ 0 w 772"/>
                <a:gd name="T51" fmla="*/ 18 h 3266"/>
                <a:gd name="T52" fmla="*/ 0 w 772"/>
                <a:gd name="T53" fmla="*/ 20 h 3266"/>
                <a:gd name="T54" fmla="*/ 0 w 772"/>
                <a:gd name="T55" fmla="*/ 22 h 3266"/>
                <a:gd name="T56" fmla="*/ 0 w 772"/>
                <a:gd name="T57" fmla="*/ 24 h 3266"/>
                <a:gd name="T58" fmla="*/ 0 w 772"/>
                <a:gd name="T59" fmla="*/ 25 h 3266"/>
                <a:gd name="T60" fmla="*/ 0 w 772"/>
                <a:gd name="T61" fmla="*/ 26 h 3266"/>
                <a:gd name="T62" fmla="*/ 0 w 772"/>
                <a:gd name="T63" fmla="*/ 25 h 3266"/>
                <a:gd name="T64" fmla="*/ 0 w 772"/>
                <a:gd name="T65" fmla="*/ 2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1 h 806"/>
                  <a:gd name="T6" fmla="*/ 0 w 245"/>
                  <a:gd name="T7" fmla="*/ 1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1 h 1230"/>
                    <a:gd name="T8" fmla="*/ 0 w 1064"/>
                    <a:gd name="T9" fmla="*/ 1 h 1230"/>
                    <a:gd name="T10" fmla="*/ 0 w 1064"/>
                    <a:gd name="T11" fmla="*/ 1 h 1230"/>
                    <a:gd name="T12" fmla="*/ 0 w 1064"/>
                    <a:gd name="T13" fmla="*/ 1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1 h 1230"/>
                    <a:gd name="T32" fmla="*/ 0 w 1064"/>
                    <a:gd name="T33" fmla="*/ 1 h 1230"/>
                    <a:gd name="T34" fmla="*/ 0 w 1064"/>
                    <a:gd name="T35" fmla="*/ 1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2 h 2521"/>
                    <a:gd name="T4" fmla="*/ 0 w 2002"/>
                    <a:gd name="T5" fmla="*/ 2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2 h 3771"/>
                    <a:gd name="T2" fmla="*/ 0 w 3007"/>
                    <a:gd name="T3" fmla="*/ 2 h 3771"/>
                    <a:gd name="T4" fmla="*/ 0 w 3007"/>
                    <a:gd name="T5" fmla="*/ 2 h 3771"/>
                    <a:gd name="T6" fmla="*/ 0 w 3007"/>
                    <a:gd name="T7" fmla="*/ 2 h 3771"/>
                    <a:gd name="T8" fmla="*/ 0 w 3007"/>
                    <a:gd name="T9" fmla="*/ 2 h 3771"/>
                    <a:gd name="T10" fmla="*/ 0 w 3007"/>
                    <a:gd name="T11" fmla="*/ 2 h 3771"/>
                    <a:gd name="T12" fmla="*/ 0 w 3007"/>
                    <a:gd name="T13" fmla="*/ 2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2 h 3771"/>
                    <a:gd name="T26" fmla="*/ 0 w 3007"/>
                    <a:gd name="T27" fmla="*/ 2 h 3771"/>
                    <a:gd name="T28" fmla="*/ 0 w 3007"/>
                    <a:gd name="T29" fmla="*/ 3 h 3771"/>
                    <a:gd name="T30" fmla="*/ 0 w 3007"/>
                    <a:gd name="T31" fmla="*/ 2 h 3771"/>
                    <a:gd name="T32" fmla="*/ 0 w 3007"/>
                    <a:gd name="T33" fmla="*/ 2 h 3771"/>
                    <a:gd name="T34" fmla="*/ 0 w 3007"/>
                    <a:gd name="T35" fmla="*/ 2 h 3771"/>
                    <a:gd name="T36" fmla="*/ 0 w 3007"/>
                    <a:gd name="T37" fmla="*/ 2 h 3771"/>
                    <a:gd name="T38" fmla="*/ 0 w 3007"/>
                    <a:gd name="T39" fmla="*/ 2 h 3771"/>
                    <a:gd name="T40" fmla="*/ 0 w 3007"/>
                    <a:gd name="T41" fmla="*/ 2 h 3771"/>
                    <a:gd name="T42" fmla="*/ 0 w 3007"/>
                    <a:gd name="T43" fmla="*/ 2 h 3771"/>
                    <a:gd name="T44" fmla="*/ 0 w 3007"/>
                    <a:gd name="T45" fmla="*/ 2 h 3771"/>
                    <a:gd name="T46" fmla="*/ 0 w 3007"/>
                    <a:gd name="T47" fmla="*/ 2 h 3771"/>
                    <a:gd name="T48" fmla="*/ 0 w 3007"/>
                    <a:gd name="T49" fmla="*/ 2 h 3771"/>
                    <a:gd name="T50" fmla="*/ 0 w 3007"/>
                    <a:gd name="T51" fmla="*/ 2 h 3771"/>
                    <a:gd name="T52" fmla="*/ 0 w 3007"/>
                    <a:gd name="T53" fmla="*/ 2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f12.aaa.livedoor.jp/~koubouyu/map.jpg&amp;imgrefurl=http://f12.aaa.livedoor.jp/~koubouyu/&amp;h=540&amp;w=596&amp;sz=93&amp;tbnid=O8vPucAbWacJ:&amp;tbnh=120&amp;tbnw=132&amp;start=3&amp;prev=/images%3Fq%3D%25E5%25BC%2598%25E6%25B3%2595%26hl%3Dzh-TW%26lr%3D%26sa%3D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hyperlink" Target="http://images.google.com.hk/imgres?imgurl=http://www1.fosss.org/ssyl/days.JPG&amp;imgrefurl=http://www1.fosss.org/ssyl/ssyl1.htm&amp;h=768&amp;w=1024&amp;sz=182&amp;tbnid=_ZjC6nDcWNMJ:&amp;tbnh=112&amp;tbnw=149&amp;start=3&amp;prev=/images%3Fq%3D%25E9%2581%2593%25E5%25AE%2589%26hl%3Dzh-TW%26lr%3D%26sa%3DG" TargetMode="External"/><Relationship Id="rId3" Type="http://schemas.openxmlformats.org/officeDocument/2006/relationships/hyperlink" Target="http://images.google.com.hk/imgres?imgurl=http://www.greatchinese.com/buddha/buddhapicts/buddha064.jpg&amp;imgrefurl=http://www.greatchinese.com/buddha/buddha064.htm&amp;h=515&amp;w=300&amp;sz=12&amp;tbnid=qY4stKWaLawJ:&amp;tbnh=127&amp;tbnw=74&amp;start=1&amp;prev=/images%3Fq%3D%25E4%25BD%259B%25E5%259C%2596%25E6%25BE%2584%26hl%3Dzh-TW%26lr%3D%26sa%3DG" TargetMode="External"/><Relationship Id="rId7" Type="http://schemas.openxmlformats.org/officeDocument/2006/relationships/hyperlink" Target="http://images.google.com.hk/imgres?imgurl=http://www.ctworld.org/history/jin/title.gif&amp;imgrefurl=http://www.ctworld.org/history/jin/&amp;h=52&amp;w=136&amp;sz=2&amp;tbnid=PELCcl0vf44J:&amp;tbnh=33&amp;tbnw=86&amp;start=3&amp;prev=/images%3Fq%3D%25E4%25BD%259B%25E5%259C%2596%25E6%25BE%2584%26hl%3Dzh-TW%26lr%3D%26sa%3DG" TargetMode="Externa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hyperlink" Target="http://images.google.com.hk/imgres?imgurl=http://www.greatchinese.com/buddha/buddhapicts/buddha066.jpg&amp;imgrefurl=http://www.greatchinese.com/buddha/buddha066.htm&amp;h=515&amp;w=300&amp;sz=18&amp;tbnid=mMTpnfBfWZoJ:&amp;tbnh=127&amp;tbnw=74&amp;start=1&amp;prev=/images%3Fq%3D%25E9%2581%2593%25E5%25AE%2589%26hl%3Dzh-TW%26lr%3D%26sa%3DG" TargetMode="External"/><Relationship Id="rId5" Type="http://schemas.openxmlformats.org/officeDocument/2006/relationships/hyperlink" Target="http://images.google.com.hk/imgres?imgurl=http://dahecun.nease.net/zsyf/hzhn/jdhb/dps17.jpg&amp;imgrefurl=http://dahecun.nease.net/zsyf/hzhn/jdhb/dps1.htm&amp;h=266&amp;w=200&amp;sz=13&amp;tbnid=qVu7jNu-t9QJ:&amp;tbnh=108&amp;tbnw=81&amp;start=2&amp;prev=/images%3Fq%3D%25E4%25BD%259B%25E5%259C%2596%25E6%25BE%2584%26hl%3Dzh-TW%26lr%3D%26sa%3DG" TargetMode="External"/><Relationship Id="rId15" Type="http://schemas.openxmlformats.org/officeDocument/2006/relationships/hyperlink" Target="http://images.google.com.hk/imgres?imgurl=http://ay.jxagriec.gov.cn/www/ay/lj_image002.jpg&amp;imgrefurl=http://ay.jxagriec.gov.cn/www/ay/lj.htm&amp;h=183&amp;w=280&amp;sz=17&amp;tbnid=5Gt2_8BHyZQJ:&amp;tbnh=71&amp;tbnw=109&amp;start=45&amp;prev=/images%3Fq%3D%25E9%2581%2593%25E5%25AE%2589%26start%3D40%26hl%3Dzh-TW%26lr%3D%26sa%3DN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hyperlink" Target="http://images.google.com.hk/imgres?imgurl=http://doorway.fjnet.com/fojiao/06fjcs/fytc/small/275-1s.jpg&amp;imgrefurl=http://doorway.fjnet.com/fojiao/06fjcs/fytc/6-3.htm&amp;h=80&amp;w=139&amp;sz=2&amp;tbnid=nklqCYBjfMEJ:&amp;tbnh=50&amp;tbnw=87&amp;start=4&amp;prev=/images%3Fq%3D%25E4%25BD%259B%25E5%259C%2596%25E6%25BE%2584%26hl%3Dzh-TW%26lr%3D%26sa%3DG" TargetMode="External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hyperlink" Target="http://images.google.com.hk/imgres?imgurl=http://fh6688.com.tw/catalog/images/02900195.jpg&amp;imgrefurl=http://fh6688.com.tw/catalog/index.php%3FcPath%3D25_135_137&amp;h=400&amp;w=287&amp;sz=42&amp;tbnid=GNgmnT08DwcJ:&amp;tbnh=120&amp;tbnw=86&amp;start=1&amp;prev=/images%3Fq%3D%25E7%25B6%25AD%25E6%2591%25A9%25E7%25B6%2593%26hl%3Dzh-TW%26lr%3D%26sa%3DG" TargetMode="External"/><Relationship Id="rId18" Type="http://schemas.openxmlformats.org/officeDocument/2006/relationships/image" Target="../media/image45.jpeg"/><Relationship Id="rId3" Type="http://schemas.openxmlformats.org/officeDocument/2006/relationships/hyperlink" Target="http://images.google.com.hk/imgres?imgurl=http://fh6688.com.tw/catalog/images/30300033.jpg&amp;imgrefurl=http://fh6688.com.tw/catalog/index.php%3FcPath%3D25_104&amp;h=400&amp;w=278&amp;sz=31&amp;tbnid=_8ggfIFjyY0J:&amp;tbnh=119&amp;tbnw=83&amp;start=1&amp;prev=/images%3Fq%3D%25E6%25B6%2585%25E6%25A7%2583%25E7%25B6%2593%26hl%3Dzh-TW%26lr%3D%26sa%3DG" TargetMode="External"/><Relationship Id="rId21" Type="http://schemas.openxmlformats.org/officeDocument/2006/relationships/hyperlink" Target="http://images.google.com.hk/imgres?imgurl=http://big5.shaolin.org.cn/html/image_hand/chan/4_01.gif&amp;imgrefurl=http://big5.shaolin.org.cn/html/html/chan/menu9.htm&amp;h=317&amp;w=71&amp;sz=6&amp;tbnid=3F-FP1vg1kkJ:&amp;tbnh=112&amp;tbnw=25&amp;start=29&amp;prev=/images%3Fq%3D%25E5%25A3%2587%25E7%25B6%2593%26start%3D20%26hl%3Dzh-TW%26lr%3D%26sa%3DN" TargetMode="External"/><Relationship Id="rId7" Type="http://schemas.openxmlformats.org/officeDocument/2006/relationships/hyperlink" Target="http://images.google.com.hk/imgres?imgurl=http://www.yingbishufa.com/ZUOPIN/lt/200312416372442239.jpg&amp;imgrefurl=http://www.yingbishufa.com/ZUOPIN/lt/028.htm&amp;h=1223&amp;w=731&amp;sz=122&amp;tbnid=C_s0OnW6B8sJ:&amp;tbnh=149&amp;tbnw=89&amp;start=2&amp;prev=/images%3Fq%3D%25E6%25B6%2585%25E6%25A7%2583%25E7%25B6%2593%26hl%3Dzh-TW%26lr%3D%26sa%3DG" TargetMode="External"/><Relationship Id="rId12" Type="http://schemas.openxmlformats.org/officeDocument/2006/relationships/image" Target="../media/image42.jpeg"/><Relationship Id="rId17" Type="http://schemas.openxmlformats.org/officeDocument/2006/relationships/hyperlink" Target="http://images.google.com.hk/imgres?imgurl=http://fh6688.com.tw/catalog/images/15500036.jpg&amp;imgrefurl=http://fh6688.com.tw/catalog/index.php%3FcPath%3D25_198&amp;h=400&amp;w=286&amp;sz=35&amp;tbnid=ZsAAQzX8Ez0J:&amp;tbnh=119&amp;tbnw=85&amp;start=13&amp;prev=/images%3Fq%3D%25E6%25B3%2595%25E8%258F%25AF%25E7%25B6%2593%26hl%3Dzh-TW%26lr%3D%26sa%3DG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4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hyperlink" Target="http://images.google.com.hk/imgres?imgurl=http://www.forfo.net/book/images/HYJ.jpg&amp;imgrefurl=http://www.forfo.net/book/&amp;h=437&amp;w=317&amp;sz=55&amp;tbnid=JWnFW62fqikJ:&amp;tbnh=123&amp;tbnw=89&amp;start=24&amp;prev=/images%3Fq%3D%25E8%258F%25AF%25E5%259A%25B4%25E7%25B6%2593%26start%3D20%26hl%3Dzh-TW%26lr%3D%26sa%3DN" TargetMode="External"/><Relationship Id="rId5" Type="http://schemas.openxmlformats.org/officeDocument/2006/relationships/hyperlink" Target="http://images.google.com.hk/imgres?imgurl=http://www.suttaworld.org/scripture/kgin/kgin12_2/images/393.jpg&amp;imgrefurl=http://www.suttaworld.org/scripture/kgin/kgin12_2/393.htm&amp;h=146&amp;w=295&amp;sz=22&amp;tbnid=hNs6IN8hYewJ:&amp;tbnh=54&amp;tbnw=109&amp;start=16&amp;prev=/images%3Fq%3D%25E6%25B6%2585%25E6%25A7%2583%25E7%25B6%2593%26hl%3Dzh-TW%26lr%3D%26sa%3DG" TargetMode="External"/><Relationship Id="rId15" Type="http://schemas.openxmlformats.org/officeDocument/2006/relationships/hyperlink" Target="http://images.google.com.hk/imgres?imgurl=http://saddharma.com.ne.kr/Animation1.gif&amp;imgrefurl=http://saddharma.com.ne.kr/&amp;h=287&amp;w=289&amp;sz=417&amp;tbnid=c4elXUQW5ZMJ:&amp;tbnh=109&amp;tbnw=110&amp;start=8&amp;prev=/images%3Fq%3D%25E6%25B3%2595%25E8%258F%25AF%25E7%25B6%2593%26hl%3Dzh-TW%26lr%3D%26sa%3DG" TargetMode="External"/><Relationship Id="rId10" Type="http://schemas.openxmlformats.org/officeDocument/2006/relationships/image" Target="../media/image41.jpeg"/><Relationship Id="rId19" Type="http://schemas.openxmlformats.org/officeDocument/2006/relationships/hyperlink" Target="http://images.google.com.hk/imgres?imgurl=http://www.jiushu.net/images/24foji2.gif&amp;imgrefurl=http://www.jiushu.net/default.php%3FcPath%3D57&amp;h=435&amp;w=300&amp;sz=76&amp;tbnid=ve7tYjBJ3ugJ:&amp;tbnh=122&amp;tbnw=84&amp;start=9&amp;prev=/images%3Fq%3D%25E5%25A3%2587%25E7%25B6%2593%26hl%3Dzh-TW%26lr%3D%26sa%3DG" TargetMode="External"/><Relationship Id="rId4" Type="http://schemas.openxmlformats.org/officeDocument/2006/relationships/image" Target="../media/image38.jpeg"/><Relationship Id="rId9" Type="http://schemas.openxmlformats.org/officeDocument/2006/relationships/hyperlink" Target="http://images.google.com.hk/imgres?imgurl=http://fh6688.com.tw/catalog/images/15400187.jpg&amp;imgrefurl=http://fh6688.com.tw/catalog/index.php%3FcPath%3D25_163&amp;h=346&amp;w=241&amp;sz=25&amp;tbnid=ZWy0tydTUvIJ:&amp;tbnh=115&amp;tbnw=80&amp;start=17&amp;prev=/images%3Fq%3D%25E8%258F%25AF%25E5%259A%25B4%25E7%25B6%2593%26hl%3Dzh-TW%26lr%3D%26sa%3DG" TargetMode="External"/><Relationship Id="rId14" Type="http://schemas.openxmlformats.org/officeDocument/2006/relationships/image" Target="../media/image43.jpeg"/><Relationship Id="rId22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hyperlink" Target="http://images.google.com.hk/imgres?imgurl=http://www.cctv.com/travel/20040105/images/101934_jiumoluoshi.jpg&amp;imgrefurl=http://www.cctv.com/travel/20040105/101934.shtml&amp;h=360&amp;w=270&amp;sz=15&amp;tbnid=6zVMv5NfWUAJ:&amp;tbnh=116&amp;tbnw=87&amp;start=7&amp;prev=/images%3Fq%3D%25E9%25B3%25A9%25E6%2591%25A9%25E7%25BE%2585%25E4%25BB%2580%26hl%3Dzh-TW%26lr%3D%26sa%3DN" TargetMode="External"/><Relationship Id="rId18" Type="http://schemas.openxmlformats.org/officeDocument/2006/relationships/image" Target="../media/image55.jpeg"/><Relationship Id="rId3" Type="http://schemas.openxmlformats.org/officeDocument/2006/relationships/hyperlink" Target="http://images.google.com.hk/imgres?imgurl=http://www.guxiang.com/yishu/zideqile/shuhua/200112/200112210171.jpg&amp;imgrefurl=http://www.guxiang.com/yishu/zideqile/shuhua/200112/200112210171.htm&amp;h=295&amp;w=480&amp;sz=25&amp;tbnid=cdJEaz83YeYJ:&amp;tbnh=77&amp;tbnw=125&amp;start=18&amp;prev=/images%3Fq%3D%25E9%25B3%25A9%25E6%2591%25A9%25E7%25BE%2585%25E4%25BB%2580%26hl%3Dzh-TW%26lr%3D%26sa%3DG" TargetMode="External"/><Relationship Id="rId7" Type="http://schemas.openxmlformats.org/officeDocument/2006/relationships/hyperlink" Target="http://images.google.com.hk/imgres?imgurl=http://bookgb.bfnn.org/article/bookimages/0875.jpg&amp;imgrefurl=http://bookgb.bfnn.org/article/0875.htm&amp;h=105&amp;w=75&amp;sz=3&amp;tbnid=YmDOUUY9TYYJ:&amp;tbnh=78&amp;tbnw=56&amp;start=38&amp;prev=/images%3Fq%3D%25E9%25B3%25A9%25E6%2591%25A9%25E7%25BE%2585%25E4%25BB%2580%26start%3D20%26hl%3Dzh-TW%26lr%3D%26sa%3DN" TargetMode="External"/><Relationship Id="rId12" Type="http://schemas.openxmlformats.org/officeDocument/2006/relationships/image" Target="../media/image52.jpeg"/><Relationship Id="rId17" Type="http://schemas.openxmlformats.org/officeDocument/2006/relationships/hyperlink" Target="http://images.google.com.hk/imgres?imgurl=http://www.fanlii.com/zou/dunhuan/jbei.jpg&amp;imgrefurl=http://www.fanlii.com/zou/dunhuan/jiumo.htm&amp;h=341&amp;w=200&amp;sz=13&amp;tbnid=ER06OPzmVzQJ:&amp;tbnh=114&amp;tbnw=67&amp;start=9&amp;prev=/images%3Fq%3D%25E9%25B3%25A9%25E6%2591%25A9%25E7%25BE%2585%25E4%25BB%2580%26hl%3Dzh-TW%26lr%3D%26sa%3DN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11" Type="http://schemas.openxmlformats.org/officeDocument/2006/relationships/hyperlink" Target="http://images.google.com.hk/imgres?imgurl=http://www.amtb.org.tw/mobao/lss.gif&amp;imgrefurl=http://www.amtb.cn/mobao/mobao.asp%3Fweb_choice%3D4&amp;h=600&amp;w=450&amp;sz=9&amp;tbnid=K5IjPaIwEfAJ:&amp;tbnh=132&amp;tbnw=99&amp;start=3&amp;prev=/images%3Fq%3D%25E9%25B3%25A9%25E6%2591%25A9%25E7%25BE%2585%25E4%25BB%2580%26hl%3Dzh-TW%26lr%3D%26sa%3DN" TargetMode="External"/><Relationship Id="rId5" Type="http://schemas.openxmlformats.org/officeDocument/2006/relationships/hyperlink" Target="http://images.google.com.hk/imgres?imgurl=http://children.bfnn.org/comic/images/comic04.jpg&amp;imgrefurl=http://children.bfnn.org/comic/&amp;h=105&amp;w=75&amp;sz=6&amp;tbnid=L1_JubJVga4J:&amp;tbnh=78&amp;tbnw=56&amp;start=27&amp;prev=/images%3Fq%3D%25E9%25B3%25A9%25E6%2591%25A9%25E7%25BE%2585%25E4%25BB%2580%26start%3D20%26hl%3Dzh-TW%26lr%3D%26sa%3DN" TargetMode="External"/><Relationship Id="rId15" Type="http://schemas.openxmlformats.org/officeDocument/2006/relationships/hyperlink" Target="http://images.google.com.hk/imgres?imgurl=http://img.phoenixtv.com:8000/image20010518/74883347511246848/19363.jpg&amp;imgrefurl=http://www.phoenixtv.com/phoenixtv/74883347511246848/20041118/457137.shtml&amp;h=231&amp;w=350&amp;sz=9&amp;tbnid=XT9AY2CfuvoJ:&amp;tbnh=76&amp;tbnw=115&amp;start=8&amp;prev=/images%3Fq%3D%25E9%25B3%25A9%25E6%2591%25A9%25E7%25BE%2585%25E4%25BB%2580%26hl%3Dzh-TW%26lr%3D%26sa%3DN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48.jpeg"/><Relationship Id="rId9" Type="http://schemas.openxmlformats.org/officeDocument/2006/relationships/hyperlink" Target="http://images.google.com.hk/imgres?imgurl=http://www.33beauty.com.tw/fate/images/index-pic01/god_font/god_font_A02.gif&amp;imgrefurl=http://www.33beauty.com.tw/fate/fate_god.asp%3Froom_id%3D15&amp;h=111&amp;w=76&amp;sz=6&amp;tbnid=6jlgwOwG_l4J:&amp;tbnh=80&amp;tbnw=55&amp;start=41&amp;prev=/images%3Fq%3D%25E9%25B3%25A9%25E6%2591%25A9%25E7%25BE%2585%25E4%25BB%2580%26start%3D40%26hl%3Dzh-TW%26lr%3D%26sa%3DN" TargetMode="External"/><Relationship Id="rId1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1.jpeg"/><Relationship Id="rId18" Type="http://schemas.openxmlformats.org/officeDocument/2006/relationships/hyperlink" Target="http://images.google.com.hk/imgres?imgurl=http://bookweb.kinokuniya.co.jp/imgdata/large/4915919412.jpg&amp;imgrefurl=http://bookweb.kinokuniya.co.jp/htm/4915919412.html&amp;h=472&amp;w=332&amp;sz=134&amp;tbnid=zUvjWUoG8zEJ:&amp;tbnh=124&amp;tbnw=87&amp;start=39&amp;prev=/images%3Fq%3D%25E7%258E%2584%25E5%25A5%2598%26start%3D20%26hl%3Dzh-TW%26lr%3D%26sa%3DN" TargetMode="External"/><Relationship Id="rId3" Type="http://schemas.openxmlformats.org/officeDocument/2006/relationships/hyperlink" Target="http://images.google.com.hk/imgres?imgurl=http://www.buddha-art.com/artworld/sonzon/image/genjo/genjoimage.jpg&amp;imgrefurl=http://www.buddha-art.com/artworld/sonzon/genjo.htm&amp;h=520&amp;w=323&amp;sz=19&amp;tbnid=uLrCJzBu-FEJ:&amp;tbnh=127&amp;tbnw=79&amp;start=1&amp;prev=/images%3Fq%3D%25E7%258E%2584%25E5%25A5%2598%26hl%3Dzh-TW%26lr%3D%26sa%3DG" TargetMode="External"/><Relationship Id="rId7" Type="http://schemas.openxmlformats.org/officeDocument/2006/relationships/hyperlink" Target="http://images.google.com.hk/imgres?imgurl=http://ccbs.ntu.edu.tw/silk/west/img/actor-1.gif&amp;imgrefurl=http://ccbs.ntu.edu.tw/silk/west/&amp;h=320&amp;w=343&amp;sz=27&amp;tbnid=e7XvN6U_97sJ:&amp;tbnh=108&amp;tbnw=116&amp;start=4&amp;prev=/images%3Fq%3D%25E7%258E%2584%25E5%25A5%2598%26hl%3Dzh-TW%26lr%3D%26sa%3DG" TargetMode="External"/><Relationship Id="rId12" Type="http://schemas.openxmlformats.org/officeDocument/2006/relationships/image" Target="../media/image60.jpeg"/><Relationship Id="rId17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images.google.com.hk/imgres?imgurl=http://www.epochtimes.com/ci/falun.jpg&amp;imgrefurl=http://www.epochtimes.com/b5/1/8/24/c3855.htm&amp;h=157&amp;w=207&amp;sz=12&amp;tbnid=CRRb995d-rYJ:&amp;tbnh=75&amp;tbnw=99&amp;start=30&amp;prev=/images%3Fq%3D%25E7%258E%2584%25E5%25A5%2598%26start%3D20%26hl%3Dzh-TW%26lr%3D%26sa%3D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11" Type="http://schemas.openxmlformats.org/officeDocument/2006/relationships/hyperlink" Target="http://images.google.com.hk/imgres?imgurl=http://xinsheng.net/xs/images/2003-10-6-xuangzang-route.jpg&amp;imgrefurl=http://xinsheng.net/xs/articles/gb/2003/10/17/23819.htm&amp;h=359&amp;w=428&amp;sz=41&amp;tbnid=WKOiHLk1I9UJ:&amp;tbnh=102&amp;tbnw=122&amp;start=26&amp;prev=/images%3Fq%3D%25E7%258E%2584%25E5%25A5%2598%26start%3D20%26hl%3Dzh-TW%26lr%3D%26sa%3DN" TargetMode="External"/><Relationship Id="rId5" Type="http://schemas.openxmlformats.org/officeDocument/2006/relationships/hyperlink" Target="http://images.google.com.hk/imgres?imgurl=http://residence.educities.edu.tw/jenjin/picture/sjpic.jpg&amp;imgrefurl=http://residence.educities.edu.tw/jenjin/30comment/ch2_1.htm&amp;h=227&amp;w=150&amp;sz=26&amp;tbnid=vuDvPQrbU60J:&amp;tbnh=103&amp;tbnw=68&amp;start=3&amp;prev=/images%3Fq%3D%25E7%258E%2584%25E5%25A5%2598%26hl%3Dzh-TW%26lr%3D%26sa%3DG" TargetMode="External"/><Relationship Id="rId15" Type="http://schemas.openxmlformats.org/officeDocument/2006/relationships/image" Target="../media/image63.jpeg"/><Relationship Id="rId10" Type="http://schemas.openxmlformats.org/officeDocument/2006/relationships/image" Target="../media/image59.jpeg"/><Relationship Id="rId19" Type="http://schemas.openxmlformats.org/officeDocument/2006/relationships/image" Target="../media/image65.jpeg"/><Relationship Id="rId4" Type="http://schemas.openxmlformats.org/officeDocument/2006/relationships/image" Target="../media/image56.jpeg"/><Relationship Id="rId9" Type="http://schemas.openxmlformats.org/officeDocument/2006/relationships/hyperlink" Target="http://images.google.com.hk/imgres?imgurl=http://img.7andy.jp/bks/images/i3/31481773.JPG&amp;imgrefurl=http://7andy.yahoo.co.jp/books/literature/travel_book_and_essay/151102/-/disp/2&amp;h=250&amp;w=173&amp;sz=13&amp;tbnid=VEJ_6XD7UAsJ:&amp;tbnh=105&amp;tbnw=73&amp;start=18&amp;prev=/images%3Fq%3D%25E7%258E%2584%25E5%25A5%2598%26hl%3Dzh-TW%26lr%3D%26sa%3DG" TargetMode="External"/><Relationship Id="rId1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images.google.com.hk/imgres?imgurl=http://www.0001.com.tw/images/logo1.jpg&amp;imgrefurl=http://www.0001.com.tw/classical/guanying.htm&amp;h=245&amp;w=221&amp;sz=12&amp;tbnid=2pneP1EtCwwJ:&amp;tbnh=104&amp;tbnw=94&amp;start=20&amp;prev=/images%3Fq%3D%25E4%25BD%259B%25E5%2582%25B3%26hl%3Dzh-TW%26lr%3D%26sa%3DG" TargetMode="External"/><Relationship Id="rId3" Type="http://schemas.openxmlformats.org/officeDocument/2006/relationships/hyperlink" Target="http://images.google.com.hk/imgres?imgurl=http://hk.geocities.com/o_religion_o/9.jpg&amp;imgrefurl=http://hk.geocities.com/o_religion_o/right3.html&amp;h=1034&amp;w=635&amp;sz=72&amp;tbnid=1WK7ugBwgFwJ:&amp;tbnh=150&amp;tbnw=92&amp;start=48&amp;prev=/images%3Fq%3D%25E4%25BD%259B%25E6%2595%2599%26start%3D40%26hl%3Dzh-TW%26lr%3D%26sa%3DN" TargetMode="External"/><Relationship Id="rId7" Type="http://schemas.openxmlformats.org/officeDocument/2006/relationships/hyperlink" Target="http://images.google.com.hk/imgres?imgurl=http://www.drbataipei.org/drbbds/origin/images/drbbds7.jpg&amp;imgrefurl=http://www.drbataipei.org/drbbds/origin/taipei.htm&amp;h=212&amp;w=328&amp;sz=21&amp;tbnid=rYp4-zIK0hEJ:&amp;tbnh=73&amp;tbnw=113&amp;start=61&amp;prev=/images%3Fq%3D%25E4%25BD%259B%25E6%2595%2599%26start%3D60%26hl%3Dzh-TW%26lr%3D%26sa%3DN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hyperlink" Target="http://images.google.com.hk/imgres?imgurl=http://www.limeishu.org/image/photo/temp3.jpg&amp;imgrefurl=http://www.limeishu.org/nihongo/j-temple.htm&amp;h=312&amp;w=500&amp;sz=42&amp;tbnid=cKYnTHqRsLEJ:&amp;tbnh=79&amp;tbnw=127&amp;start=1&amp;prev=/images%3Fq%3D%25E5%25BB%259F%26hl%3Dzh-TW%26lr%3D%26sa%3DG" TargetMode="External"/><Relationship Id="rId5" Type="http://schemas.openxmlformats.org/officeDocument/2006/relationships/hyperlink" Target="http://images.google.com.hk/imgres?imgurl=http://www.eastlife.cn/images/eshop_book/religon/religon0055l.jpg&amp;imgrefurl=http://www.eastlife.cn/budha_NewProducts.asp&amp;h=603&amp;w=400&amp;sz=45&amp;tbnid=ip1RymXKZgAJ:&amp;tbnh=133&amp;tbnw=88&amp;start=53&amp;prev=/images%3Fq%3D%25E4%25BD%259B%25E6%2595%2599%26start%3D40%26hl%3Dzh-TW%26lr%3D%26sa%3DN" TargetMode="External"/><Relationship Id="rId15" Type="http://schemas.openxmlformats.org/officeDocument/2006/relationships/hyperlink" Target="http://images.google.com.hk/imgres?imgurl=http://www.ctworld.org/activities/relieve/08_03.jpg&amp;imgrefurl=http://www.ctworld.org/activities/relieve/&amp;h=160&amp;w=250&amp;sz=10&amp;tbnid=SUHZT0ObIOYJ:&amp;tbnh=67&amp;tbnw=105&amp;start=44&amp;prev=/images%3Fq%3D%25E4%25BA%25BA%25E9%2596%2593%25E4%25BD%259B%25E6%2595%2599%26start%3D40%26hl%3Dzh-TW%26lr%3D%26sa%3DN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images.google.com.hk/imgres?imgurl=http://www.amie.or.jp/daruma/gosiki-03.jpg&amp;imgrefurl=http://www.amie.or.jp/daruma/Goshiki%2520Daruma%2520.html&amp;h=105&amp;w=108&amp;sz=3&amp;tbnid=e3-_8u_4Y1QJ:&amp;tbnh=77&amp;tbnw=79&amp;start=39&amp;prev=/images%3Fq%3D%25E4%25BA%2594%25E8%2589%25B2%25E6%2597%2597%26start%3D20%26hl%3Dzh-TW%26lr%3D%26sa%3DN" TargetMode="External"/><Relationship Id="rId1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images.google.com.hk/imgres?imgurl=http://pure.nease.net/images/buddha.jpg&amp;imgrefurl=http://pure.nease.net/&amp;h=266&amp;w=156&amp;sz=10&amp;tbnid=fP8ZoE7d5qMJ:&amp;tbnh=107&amp;tbnw=63&amp;start=23&amp;prev=/images%3Fq%3D%25E4%25BD%259B%26start%3D20%26hl%3Dzh-TW%26lr%3D%26sa%3DN" TargetMode="External"/><Relationship Id="rId3" Type="http://schemas.openxmlformats.org/officeDocument/2006/relationships/hyperlink" Target="http://images.google.com.hk/imgres?imgurl=http://www.buddhanet.idv.tw/buddha_art/thangka/tk_buddha/Buddha_Shakyamuni/Shakyamuni_005.jpg&amp;imgrefurl=http://www.buddhanet.idv.tw/buddha_art/thangka/tk_buddha/Buddha_Shakyamuni/&amp;h=1154&amp;w=800&amp;sz=234&amp;tbnid=uP4QB1cBb3YJ:&amp;tbnh=149&amp;tbnw=103&amp;start=23&amp;prev=/images%3Fq%3D%25E9%2587%258B%25E8%25BF%25A6%25E7%2589%259F%25E5%25B0%25BC%25E4%25BD%259B%26start%3D20%26hl%3Dzh-TW%26lr%3D%26sa%3DN" TargetMode="External"/><Relationship Id="rId7" Type="http://schemas.openxmlformats.org/officeDocument/2006/relationships/hyperlink" Target="http://images.google.com.hk/imgres?imgurl=http://fh6688.com.tw/catalog/images/33300001.jpg&amp;imgrefurl=http://fh6688.com.tw/catalog/index.php%3FcPath%3D25_160&amp;h=394&amp;w=300&amp;sz=24&amp;tbnid=mIEZn1R99t4J:&amp;tbnh=120&amp;tbnw=91&amp;start=72&amp;prev=/images%3Fq%3D%25E9%2587%258B%25E8%25BF%25A6%25E7%2589%259F%25E5%25B0%25BC%25E4%25BD%259B%26start%3D60%26hl%3Dzh-TW%26lr%3D%26sa%3DN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images.google.com.hk/imgres?imgurl=http://www.buddhanet.com.tw/jpgs/a013.jpg&amp;imgrefurl=http://www.buddhanet.com.tw/jpgs/gallery2.htm&amp;h=586&amp;w=370&amp;sz=41&amp;tbnid=_uRIEI9bxV8J:&amp;tbnh=131&amp;tbnw=83&amp;start=80&amp;prev=/images%3Fq%3D%25E9%2587%258B%25E8%25BF%25A6%25E7%2589%259F%25E5%25B0%25BC%25E4%25BD%259B%26start%3D60%26hl%3Dzh-TW%26lr%3D%26sa%3DN" TargetMode="External"/><Relationship Id="rId5" Type="http://schemas.openxmlformats.org/officeDocument/2006/relationships/hyperlink" Target="http://images.google.com.hk/imgres?imgurl=http://img.phoenixtv.com:8000/image20010518/74877841363173376/9097.jpg&amp;imgrefurl=http://www.phoenixtv.com/phoenixtv/74877841363173376/20040923/437305.shtml&amp;h=330&amp;w=283&amp;sz=44&amp;tbnid=1EVq68KVQSwJ:&amp;tbnh=113&amp;tbnw=97&amp;start=56&amp;prev=/images%3Fq%3D%25E9%2587%258B%25E8%25BF%25A6%25E7%2589%259F%25E5%25B0%25BC%25E4%25BD%259B%26start%3D40%26hl%3Dzh-TW%26lr%3D%26sa%3DN" TargetMode="External"/><Relationship Id="rId15" Type="http://schemas.openxmlformats.org/officeDocument/2006/relationships/hyperlink" Target="http://images.google.com.hk/imgres?imgurl=http://www.hsilai.org/chinese/buddha/e22.jpg&amp;imgrefurl=http://www.hsilai.org/chinese/buddha/E22.HTM&amp;h=618&amp;w=433&amp;sz=53&amp;tbnid=NaNZptP24AkJ:&amp;tbnh=133&amp;tbnw=93&amp;start=27&amp;prev=/images%3Fq%3D%25E6%2588%2590%25E9%2581%2593%26start%3D20%26hl%3Dzh-TW%26lr%3D%26sa%3DN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images.google.com.hk/imgres?imgurl=http://www.buddhanet.com.tw/jpgs/a016.jpg&amp;imgrefurl=http://www.buddhanet.com.tw/jpgs/gallery2.htm&amp;h=887&amp;w=600&amp;sz=90&amp;tbnid=Xv5Npjup32cJ:&amp;tbnh=145&amp;tbnw=98&amp;start=81&amp;prev=/images%3Fq%3D%25E9%2587%258B%25E8%25BF%25A6%25E7%2589%259F%25E5%25B0%25BC%25E4%25BD%259B%26start%3D80%26hl%3Dzh-TW%26lr%3D%26sa%3DN" TargetMode="External"/><Relationship Id="rId1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fzrj.com/logo1.gif&amp;imgrefurl=http://www.fzrj.com/jcxz.htm&amp;h=80&amp;w=200&amp;sz=6&amp;tbnid=V0g_EjKGj2EJ:&amp;tbnh=39&amp;tbnw=98&amp;start=65&amp;prev=/images%3Fq%3D%25E4%25BA%25BA%25E9%2596%2593%25E4%25BD%259B%25E6%2595%2599%26start%3D60%26hl%3Dzh-TW%26lr%3D%26sa%3D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images.google.com.hk/imgres?imgurl=http://hk.netsh.com/eden/album/photo_data/1070482/netsh_1070482_3027_1098975858.jpg&amp;imgrefurl=http://hk.netsh.com/eden/albumhtml/1070482/&amp;h=500&amp;w=400&amp;sz=205&amp;tbnid=SHyB5etpCEUJ:&amp;tbnh=126&amp;tbnw=101&amp;start=65&amp;prev=/images%3Fq%3D%25E5%2583%25A7%26start%3D60%26hl%3Dzh-TW%26lr%3D%26sa%3DN" TargetMode="External"/><Relationship Id="rId18" Type="http://schemas.openxmlformats.org/officeDocument/2006/relationships/image" Target="../media/image24.jpeg"/><Relationship Id="rId3" Type="http://schemas.openxmlformats.org/officeDocument/2006/relationships/hyperlink" Target="http://images.google.com.hk/imgres?imgurl=http://www.bashu.net/photo/chengdu_02/g020120a.jpg&amp;imgrefurl=http://www.bashu.net/service/wallpaper/w200201.htm&amp;h=768&amp;w=1024&amp;sz=447&amp;tbnid=ueCUq8ujT4wJ:&amp;tbnh=112&amp;tbnw=149&amp;start=65&amp;prev=/images%3Fq%3D%25E4%25BD%259B%26start%3D60%26hl%3Dzh-TW%26lr%3D%26sa%3DN" TargetMode="External"/><Relationship Id="rId21" Type="http://schemas.openxmlformats.org/officeDocument/2006/relationships/hyperlink" Target="http://www.purelandsect.com/fdgsh/img/shjmngsh_shjzj_d.jpg" TargetMode="External"/><Relationship Id="rId7" Type="http://schemas.openxmlformats.org/officeDocument/2006/relationships/hyperlink" Target="http://images.google.com.hk/imgres?imgurl=http://www.epochtimes.com/ci/2003-5-18-676--A6-E8-AEL-A4-E5-A6-F2-B8g.jpg&amp;imgrefurl=http://www.epochtimes.com/gb/3/5/18/c12941.htm&amp;h=356&amp;w=630&amp;sz=83&amp;tbnid=35OWRrLnq5QJ:&amp;tbnh=75&amp;tbnw=133&amp;start=13&amp;prev=/images%3Fq%3D%25E4%25BD%259B%25E7%25B6%2593%26hl%3Dzh-TW%26lr%3D%26sa%3DG" TargetMode="External"/><Relationship Id="rId12" Type="http://schemas.openxmlformats.org/officeDocument/2006/relationships/image" Target="../media/image22.jpeg"/><Relationship Id="rId17" Type="http://schemas.openxmlformats.org/officeDocument/2006/relationships/hyperlink" Target="http://images.google.com.hk/imgres?imgurl=http://www.cnsls.net/photo/jiaotou.jpg&amp;imgrefurl=http://www.cnsls.net/jdjj.htm&amp;h=251&amp;w=330&amp;sz=31&amp;tbnid=dZ709WQ7ccEJ:&amp;tbnh=86&amp;tbnw=113&amp;start=90&amp;prev=/images%3Fq%3D%25E5%2583%25A7%26start%3D80%26hl%3Dzh-TW%26lr%3D%26sa%3DN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hyperlink" Target="http://images.google.com.hk/imgres?imgurl=http://www2.odn.ne.jp/~aat97410/ishikiri/img/bouzu.jpg&amp;imgrefurl=http://www2.odn.ne.jp/~aat97410/ishikiri/ishikiri05.html&amp;h=270&amp;w=190&amp;sz=18&amp;tbnid=fniplPEKkKYJ:&amp;tbnh=108&amp;tbnw=76&amp;start=50&amp;prev=/images%3Fq%3D%25E5%2583%25A7%26start%3D40%26hl%3Dzh-TW%26lr%3D%26sa%3DN" TargetMode="External"/><Relationship Id="rId5" Type="http://schemas.openxmlformats.org/officeDocument/2006/relationships/hyperlink" Target="http://images.google.com.hk/imgres?imgurl=http://cn2002.nease.net/zhenjiang.files/ndw0027.jpg&amp;imgrefurl=http://cn2002.nease.net/zhenjiang.files/page_01.htm&amp;h=600&amp;w=800&amp;sz=21&amp;tbnid=uoOYBWBrBfAJ:&amp;tbnh=106&amp;tbnw=141&amp;start=7&amp;prev=/images%3Fq%3D%25E4%25BD%259B%25E7%25B6%2593%26hl%3Dzh-TW%26lr%3D%26sa%3DG" TargetMode="External"/><Relationship Id="rId15" Type="http://schemas.openxmlformats.org/officeDocument/2006/relationships/hyperlink" Target="http://images.google.com.hk/imgres?imgurl=http://www.drbataipei.org/drbbds/origin/images/drbbds7.jpg&amp;imgrefurl=http://www.drbataipei.org/drbbds/origin/taipei.htm&amp;h=212&amp;w=328&amp;sz=21&amp;tbnid=rYp4-zIK0hEJ:&amp;tbnh=73&amp;tbnw=113&amp;start=61&amp;prev=/images%3Fq%3D%25E4%25BD%259B%25E6%2595%2599%26start%3D60%26hl%3Dzh-TW%26lr%3D%26sa%3DN" TargetMode="External"/><Relationship Id="rId10" Type="http://schemas.openxmlformats.org/officeDocument/2006/relationships/image" Target="../media/image21.jpeg"/><Relationship Id="rId19" Type="http://schemas.openxmlformats.org/officeDocument/2006/relationships/hyperlink" Target="http://images.google.com.hk/imgres?imgurl=http://www.cicc.org.cn/pics/whdt/11-30-02.jpg&amp;imgrefurl=http://www.cicc.org.cn/whdt/text.asp%3Fid%3D388&amp;h=174&amp;w=250&amp;sz=20&amp;tbnid=819M6MFzplUJ:&amp;tbnh=73&amp;tbnw=105&amp;start=34&amp;prev=/images%3Fq%3D%25E4%25BD%259B%25E6%2595%2599%25E5%2582%25B3%25E6%2592%25AD%26start%3D20%26hl%3Dzh-TW%26lr%3D%26sa%3DN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images.google.com.hk/imgres?imgurl=http://myway.cocolog-nifty.com/blog/images/journey127a.jpg&amp;imgrefurl=http://myway.cocolog-nifty.com/blog/cat1981490/&amp;h=302&amp;w=460&amp;sz=87&amp;tbnid=wYS1j76LB_YJ:&amp;tbnh=82&amp;tbnw=125&amp;start=27&amp;prev=/images%3Fq%3D%25E5%2583%25A7%26start%3D20%26hl%3Dzh-TW%26lr%3D%26sa%3DN" TargetMode="External"/><Relationship Id="rId14" Type="http://schemas.openxmlformats.org/officeDocument/2006/relationships/image" Target="../media/image23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elandsect.com/fdgsh/img/shjmngsh_jj_d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佛牙舍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49725"/>
            <a:ext cx="23764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BUDD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7025"/>
            <a:ext cx="145573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11300"/>
            <a:ext cx="9144000" cy="227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dirty="0" smtClean="0">
                <a:solidFill>
                  <a:srgbClr val="FF0000"/>
                </a:solidFill>
                <a:ea typeface="文鼎中粗隸" pitchFamily="49" charset="-120"/>
              </a:rPr>
              <a:t>佛教</a:t>
            </a:r>
            <a:r>
              <a:rPr lang="en-US" altLang="zh-TW" sz="6000" dirty="0" smtClean="0">
                <a:solidFill>
                  <a:srgbClr val="FF0000"/>
                </a:solidFill>
                <a:ea typeface="文鼎中粗隸" pitchFamily="49" charset="-120"/>
              </a:rPr>
              <a:t>:</a:t>
            </a:r>
            <a:r>
              <a:rPr lang="zh-TW" altLang="en-US" sz="6000" dirty="0" smtClean="0">
                <a:solidFill>
                  <a:srgbClr val="FF0000"/>
                </a:solidFill>
                <a:ea typeface="文鼎中粗隸" pitchFamily="49" charset="-120"/>
              </a:rPr>
              <a:t>邁向積極人生的宗教</a:t>
            </a:r>
          </a:p>
        </p:txBody>
      </p:sp>
      <p:sp>
        <p:nvSpPr>
          <p:cNvPr id="3077" name="文字方塊 1"/>
          <p:cNvSpPr txBox="1">
            <a:spLocks noChangeArrowheads="1"/>
          </p:cNvSpPr>
          <p:nvPr/>
        </p:nvSpPr>
        <p:spPr bwMode="auto">
          <a:xfrm>
            <a:off x="3168650" y="6053138"/>
            <a:ext cx="3392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800">
                <a:solidFill>
                  <a:srgbClr val="3000B8"/>
                </a:solidFill>
                <a:latin typeface="Times New Roman" pitchFamily="18" charset="0"/>
                <a:cs typeface="Times New Roman" pitchFamily="18" charset="0"/>
              </a:rPr>
              <a:t>www.mind2spirit.com</a:t>
            </a:r>
            <a:endParaRPr lang="zh-HK" altLang="en-US" sz="2800">
              <a:solidFill>
                <a:srgbClr val="3000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hlink"/>
                </a:solidFill>
                <a:ea typeface="文鼎中粗隸" pitchFamily="49" charset="-120"/>
              </a:rPr>
              <a:t>佛教的宏傳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zh-TW" altLang="en-US" sz="2800" smtClean="0">
                <a:ea typeface="文鼎中粗隸" pitchFamily="49" charset="-120"/>
              </a:rPr>
              <a:t>在印度，初</a:t>
            </a:r>
            <a:r>
              <a:rPr lang="zh-TW" altLang="en-US" sz="2800" smtClean="0">
                <a:ea typeface="文鼎中粗隸" pitchFamily="49" charset="-120"/>
              </a:rPr>
              <a:t>六百年為部派佛教，中六百年為顯教大乘佛教，後六百年為密教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上座部分南、北二傳，南傳在阿育王時傳入斯里蘭卡、緬甸、泰國等，公元七世紀由緬甸傳入中國雲南傣族，形成中國巴利語系佛教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中期大乘佛教於公元二世紀傳入中國，公元七世紀又自汉地和印度傳入西藏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後期密教於十一世紀大量傳入西藏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印度佛教表解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773238"/>
            <a:ext cx="4032250" cy="5084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hlink"/>
                </a:solidFill>
                <a:ea typeface="文鼎中粗隸" pitchFamily="49" charset="-120"/>
              </a:rPr>
              <a:t>印度佛教表解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773488" cy="3657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原始佛教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部派佛教（上座部，大眾部）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大乘空宗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大乘有宗</a:t>
            </a:r>
          </a:p>
          <a:p>
            <a:pPr eaLnBrk="1" hangingPunct="1"/>
            <a:r>
              <a:rPr kumimoji="0" lang="zh-TW" altLang="en-US" sz="2800" smtClean="0">
                <a:ea typeface="文鼎中粗隸" pitchFamily="49" charset="-120"/>
              </a:rPr>
              <a:t>秘密乘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hlink"/>
                </a:solidFill>
                <a:ea typeface="文鼎中粗隸" pitchFamily="49" charset="-120"/>
              </a:rPr>
              <a:t>佛教在中國的傳播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「後漢書」明帝求法：夜夢金人，迦什摩騰、竺法兰，白馬寺，四十二章經</a:t>
            </a:r>
          </a:p>
          <a:p>
            <a:pPr eaLnBrk="1" hangingPunct="1"/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魏略的記載：口授浮屠經</a:t>
            </a:r>
          </a:p>
          <a:p>
            <a:pPr eaLnBrk="1" hangingPunct="1"/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楚王英的奉佛</a:t>
            </a:r>
          </a:p>
          <a:p>
            <a:pPr eaLnBrk="1" hangingPunct="1"/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後漢桓帝（</a:t>
            </a:r>
            <a:r>
              <a:rPr lang="en-US" altLang="zh-TW" smtClean="0">
                <a:latin typeface="文鼎中粗隸" pitchFamily="49" charset="-120"/>
                <a:ea typeface="文鼎中粗隸" pitchFamily="49" charset="-120"/>
              </a:rPr>
              <a:t>146-167 A.D.) </a:t>
            </a:r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安世高、支婁迦讖翻譯經典</a:t>
            </a:r>
          </a:p>
        </p:txBody>
      </p:sp>
      <p:pic>
        <p:nvPicPr>
          <p:cNvPr id="14340" name="Picture 4" descr="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51656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8476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24400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uddha06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60575"/>
            <a:ext cx="7048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dps1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08275"/>
            <a:ext cx="771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titl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8191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275-1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133600"/>
            <a:ext cx="828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87450" y="1628775"/>
            <a:ext cx="273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>
                <a:solidFill>
                  <a:srgbClr val="CF3E00"/>
                </a:solidFill>
                <a:latin typeface="Arial" pitchFamily="34" charset="0"/>
                <a:ea typeface="文鼎中粗隸" pitchFamily="49" charset="-120"/>
              </a:rPr>
              <a:t>佛圖澄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219700" y="4005263"/>
            <a:ext cx="32353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>
                <a:solidFill>
                  <a:srgbClr val="FF3300"/>
                </a:solidFill>
                <a:latin typeface="Arial" pitchFamily="34" charset="0"/>
                <a:ea typeface="文鼎中粗隸" pitchFamily="49" charset="-120"/>
              </a:rPr>
              <a:t>道安</a:t>
            </a:r>
            <a:r>
              <a:rPr lang="zh-TW" altLang="en-US" sz="2400">
                <a:latin typeface="Arial" pitchFamily="34" charset="0"/>
              </a:rPr>
              <a:t>（</a:t>
            </a:r>
            <a:r>
              <a:rPr lang="en-US" altLang="zh-TW" sz="2400">
                <a:latin typeface="Arial" pitchFamily="34" charset="0"/>
              </a:rPr>
              <a:t>314-385)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z="2400">
                <a:latin typeface="Arial" pitchFamily="34" charset="0"/>
                <a:ea typeface="文鼎中粗隸" pitchFamily="49" charset="-120"/>
              </a:rPr>
              <a:t>經典目錄的作成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z="2400">
                <a:latin typeface="Arial" pitchFamily="34" charset="0"/>
                <a:ea typeface="文鼎中粗隸" pitchFamily="49" charset="-120"/>
              </a:rPr>
              <a:t>經典的解釋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z="2400">
                <a:latin typeface="Arial" pitchFamily="34" charset="0"/>
                <a:ea typeface="文鼎中粗隸" pitchFamily="49" charset="-120"/>
              </a:rPr>
              <a:t>僧制皂成立</a:t>
            </a:r>
          </a:p>
          <a:p>
            <a:pPr eaLnBrk="1" hangingPunct="1">
              <a:spcBef>
                <a:spcPct val="0"/>
              </a:spcBef>
            </a:pPr>
            <a:endParaRPr lang="en-US" altLang="zh-TW" sz="2400">
              <a:latin typeface="Arial" pitchFamily="34" charset="0"/>
              <a:ea typeface="文鼎中粗隸" pitchFamily="49" charset="-120"/>
            </a:endParaRPr>
          </a:p>
        </p:txBody>
      </p:sp>
      <p:pic>
        <p:nvPicPr>
          <p:cNvPr id="15368" name="Picture 8" descr="buddha066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652963"/>
            <a:ext cx="7048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days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1419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lj_image002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84763"/>
            <a:ext cx="10382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95513" y="1195388"/>
            <a:ext cx="170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>
                <a:solidFill>
                  <a:schemeClr val="tx2"/>
                </a:solidFill>
                <a:latin typeface="Arial" pitchFamily="34" charset="0"/>
                <a:ea typeface="文鼎中粗隸" pitchFamily="49" charset="-120"/>
              </a:rPr>
              <a:t>譯經</a:t>
            </a:r>
          </a:p>
        </p:txBody>
      </p:sp>
      <p:pic>
        <p:nvPicPr>
          <p:cNvPr id="16387" name="Picture 3" descr="3030003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92375"/>
            <a:ext cx="7905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39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1038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20031241637244223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44900"/>
            <a:ext cx="847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1540018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762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YJ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84538"/>
            <a:ext cx="847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02900195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819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Animation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349500"/>
            <a:ext cx="1047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15500036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809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24foji2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41663"/>
            <a:ext cx="800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24foji2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60800"/>
            <a:ext cx="800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4_01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23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011221017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92600"/>
            <a:ext cx="11906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omic0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44900"/>
            <a:ext cx="533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087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4175"/>
            <a:ext cx="533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god_font_A0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523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ls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101934_jiumoluoshi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828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19363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44900"/>
            <a:ext cx="1095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jbei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41888"/>
            <a:ext cx="6381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763713" y="2562225"/>
            <a:ext cx="437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>
                <a:solidFill>
                  <a:schemeClr val="tx2"/>
                </a:solidFill>
                <a:latin typeface="Arial" pitchFamily="34" charset="0"/>
                <a:ea typeface="文鼎中粗隸" pitchFamily="49" charset="-120"/>
              </a:rPr>
              <a:t>鳩摩羅什</a:t>
            </a:r>
            <a:r>
              <a:rPr lang="zh-TW" altLang="en-US" sz="1800">
                <a:latin typeface="Arial" pitchFamily="34" charset="0"/>
              </a:rPr>
              <a:t>（</a:t>
            </a:r>
            <a:r>
              <a:rPr lang="en-US" altLang="zh-TW" sz="1800">
                <a:latin typeface="Arial" pitchFamily="34" charset="0"/>
              </a:rPr>
              <a:t>344-413)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268413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6000" smtClean="0">
                <a:solidFill>
                  <a:schemeClr val="tx2"/>
                </a:solidFill>
                <a:ea typeface="文鼎中粗隸" pitchFamily="49" charset="-120"/>
              </a:rPr>
              <a:t>玄奘</a:t>
            </a:r>
            <a:r>
              <a:rPr lang="zh-TW" altLang="en-US" sz="4400" smtClean="0"/>
              <a:t> </a:t>
            </a:r>
            <a:r>
              <a:rPr lang="en-US" altLang="zh-TW" sz="2800" smtClean="0"/>
              <a:t>(660-664)</a:t>
            </a:r>
          </a:p>
        </p:txBody>
      </p:sp>
      <p:pic>
        <p:nvPicPr>
          <p:cNvPr id="18435" name="Picture 3" descr="genjo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76475"/>
            <a:ext cx="752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sjpi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2738"/>
            <a:ext cx="647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actor-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1104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3148177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3463"/>
            <a:ext cx="695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2003-10-6-xuangzang-rout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08500"/>
            <a:ext cx="1162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yakusiji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05263"/>
            <a:ext cx="27368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yakusiji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60800"/>
            <a:ext cx="15033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yakusiji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27447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falu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57563"/>
            <a:ext cx="942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4915919412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013325"/>
            <a:ext cx="8286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folHlink"/>
                </a:solidFill>
                <a:ea typeface="文鼎中粗隸" pitchFamily="49" charset="-120"/>
              </a:rPr>
              <a:t>語言文字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希望　讉責	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【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大品般若經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】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充足　消化	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【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涅槃經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】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作業　真空　種子　西方　世界　刹那</a:t>
            </a:r>
          </a:p>
          <a:p>
            <a:pPr eaLnBrk="1" hangingPunct="1"/>
            <a:r>
              <a:rPr kumimoji="0" lang="zh-TW" altLang="en-US" sz="2800" smtClean="0">
                <a:latin typeface="文鼎中粗隸" pitchFamily="49" charset="-120"/>
                <a:ea typeface="文鼎中粗隸" pitchFamily="49" charset="-120"/>
              </a:rPr>
              <a:t>心心相印　回光返照</a:t>
            </a:r>
          </a:p>
          <a:p>
            <a:pPr eaLnBrk="1" hangingPunct="1"/>
            <a:r>
              <a:rPr kumimoji="0" lang="zh-TW" altLang="en-US" sz="2800" smtClean="0">
                <a:latin typeface="文鼎中粗隸" pitchFamily="49" charset="-120"/>
                <a:ea typeface="文鼎中粗隸" pitchFamily="49" charset="-120"/>
              </a:rPr>
              <a:t>半路出家　大徹大悟</a:t>
            </a:r>
          </a:p>
          <a:p>
            <a:pPr eaLnBrk="1" hangingPunct="1"/>
            <a:r>
              <a:rPr kumimoji="0" lang="zh-TW" altLang="en-US" sz="2800" smtClean="0">
                <a:latin typeface="文鼎中粗隸" pitchFamily="49" charset="-120"/>
                <a:ea typeface="文鼎中粗隸" pitchFamily="49" charset="-120"/>
              </a:rPr>
              <a:t>因果報應　四大皆空</a:t>
            </a:r>
          </a:p>
          <a:p>
            <a:pPr eaLnBrk="1" hangingPunct="1"/>
            <a:r>
              <a:rPr kumimoji="0" lang="zh-TW" altLang="en-US" sz="2800" smtClean="0">
                <a:latin typeface="文鼎中粗隸" pitchFamily="49" charset="-120"/>
                <a:ea typeface="文鼎中粗隸" pitchFamily="49" charset="-120"/>
              </a:rPr>
              <a:t>與人方便，自己方便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7921625" cy="16002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66"/>
                </a:solidFill>
                <a:latin typeface="文鼎中粗隸" pitchFamily="49" charset="-120"/>
                <a:ea typeface="文鼎中粗隸" pitchFamily="49" charset="-120"/>
              </a:rPr>
              <a:t>消除幾種不必要的誤解</a:t>
            </a:r>
            <a:r>
              <a:rPr lang="zh-TW" altLang="en-US" sz="400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24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佛 教 是 智 信 而 非 迷 信 的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佛 教 是 科 學 而 非 反 科 學 的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佛 教 是 積 極 入 世 而 非 悲 觀 出 世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佛 教 是 務 實 的 宗 教 而 不 只 是 空 談 玄 理 的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佛 教 是 相 信 自 力 而 否 定 宿 命 論 的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佛 教 是 不 崇 拜 偶 像 不 主 張 焚 燒 紙 庫 鍚 箔 的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佛 教 並 不 一 定 耍 信 眾 出 家 或 持 素 的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511300"/>
            <a:ext cx="8135938" cy="227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dirty="0" smtClean="0">
                <a:ea typeface="文鼎中粗隸" pitchFamily="49" charset="-120"/>
              </a:rPr>
              <a:t>佛教</a:t>
            </a:r>
            <a:r>
              <a:rPr lang="en-US" altLang="zh-TW" sz="6000" dirty="0" smtClean="0">
                <a:ea typeface="文鼎中粗隸" pitchFamily="49" charset="-120"/>
              </a:rPr>
              <a:t>:</a:t>
            </a:r>
            <a:r>
              <a:rPr lang="zh-TW" altLang="en-US" sz="6000" dirty="0" smtClean="0">
                <a:ea typeface="文鼎中粗隸" pitchFamily="49" charset="-120"/>
              </a:rPr>
              <a:t>生活、生</a:t>
            </a:r>
            <a:r>
              <a:rPr lang="zh-TW" altLang="en-US" sz="6000" dirty="0">
                <a:ea typeface="文鼎中粗隸" pitchFamily="49" charset="-120"/>
              </a:rPr>
              <a:t>命</a:t>
            </a:r>
            <a:r>
              <a:rPr lang="zh-TW" altLang="en-US" sz="6000" dirty="0" smtClean="0">
                <a:ea typeface="文鼎中粗隸" pitchFamily="49" charset="-120"/>
              </a:rPr>
              <a:t>、生死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51300"/>
            <a:ext cx="6985000" cy="261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zh-TW" sz="9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chemeClr val="accent2"/>
                </a:solidFill>
                <a:ea typeface="文鼎中粗隸" pitchFamily="49" charset="-120"/>
              </a:rPr>
              <a:t>擁抱生活，細味人生</a:t>
            </a:r>
            <a:r>
              <a:rPr lang="zh-TW" altLang="en-US" dirty="0" smtClean="0">
                <a:ea typeface="文鼎中粗隸" pitchFamily="49" charset="-120"/>
              </a:rPr>
              <a:t>：佛教生活的智慧</a:t>
            </a:r>
            <a:endParaRPr lang="en-US" altLang="zh-TW" dirty="0" smtClean="0">
              <a:ea typeface="文鼎中粗隸" pitchFamily="49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zh-TW" altLang="en-US" dirty="0" smtClean="0">
              <a:ea typeface="文鼎中粗隸" pitchFamily="49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rgbClr val="FF3305"/>
                </a:solidFill>
                <a:ea typeface="文鼎中粗隸" pitchFamily="49" charset="-120"/>
              </a:rPr>
              <a:t>慈悲無量，智勇兼備</a:t>
            </a:r>
            <a:r>
              <a:rPr lang="zh-TW" altLang="en-US" dirty="0" smtClean="0">
                <a:ea typeface="文鼎中粗隸" pitchFamily="49" charset="-120"/>
              </a:rPr>
              <a:t>：佛教對生命的覺醒</a:t>
            </a:r>
          </a:p>
          <a:p>
            <a:pPr eaLnBrk="1" hangingPunct="1">
              <a:lnSpc>
                <a:spcPct val="80000"/>
              </a:lnSpc>
              <a:defRPr/>
            </a:pPr>
            <a:endParaRPr lang="zh-TW" altLang="en-US" dirty="0" smtClean="0">
              <a:ea typeface="文鼎中粗隸" pitchFamily="49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rgbClr val="236F7A"/>
                </a:solidFill>
                <a:ea typeface="文鼎中粗隸" pitchFamily="49" charset="-120"/>
              </a:rPr>
              <a:t>生死自覺，念念無常</a:t>
            </a:r>
            <a:r>
              <a:rPr lang="zh-TW" altLang="en-US" dirty="0" smtClean="0">
                <a:ea typeface="文鼎中粗隸" pitchFamily="49" charset="-120"/>
              </a:rPr>
              <a:t>：佛教的生死教育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8888" y="3068638"/>
            <a:ext cx="6729412" cy="227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3000B8"/>
                </a:solidFill>
              </a:rPr>
              <a:t>從時空上認識佛 教 </a:t>
            </a:r>
            <a:br>
              <a:rPr lang="zh-TW" altLang="en-US" sz="4000" dirty="0" smtClean="0">
                <a:solidFill>
                  <a:srgbClr val="3000B8"/>
                </a:solidFill>
              </a:rPr>
            </a:br>
            <a:r>
              <a:rPr lang="zh-TW" altLang="en-US" sz="4000" dirty="0" smtClean="0">
                <a:solidFill>
                  <a:srgbClr val="3000B8"/>
                </a:solidFill>
              </a:rPr>
              <a:t>消 除 幾 種 不 必 要 的 誤 解 </a:t>
            </a:r>
            <a:br>
              <a:rPr lang="zh-TW" altLang="en-US" sz="4000" dirty="0" smtClean="0">
                <a:solidFill>
                  <a:srgbClr val="3000B8"/>
                </a:solidFill>
              </a:rPr>
            </a:br>
            <a:r>
              <a:rPr lang="zh-TW" altLang="en-US" sz="4000" dirty="0" smtClean="0">
                <a:solidFill>
                  <a:srgbClr val="3000B8"/>
                </a:solidFill>
              </a:rPr>
              <a:t>佛 教 的 特 性 </a:t>
            </a:r>
            <a:br>
              <a:rPr lang="zh-TW" altLang="en-US" sz="4000" dirty="0" smtClean="0">
                <a:solidFill>
                  <a:srgbClr val="3000B8"/>
                </a:solidFill>
              </a:rPr>
            </a:br>
            <a:r>
              <a:rPr lang="zh-TW" altLang="en-US" sz="4000" dirty="0" smtClean="0">
                <a:solidFill>
                  <a:srgbClr val="3000B8"/>
                </a:solidFill>
              </a:rPr>
              <a:t>佛 教 的 心 要</a:t>
            </a:r>
            <a:br>
              <a:rPr lang="zh-TW" altLang="en-US" sz="4000" dirty="0" smtClean="0">
                <a:solidFill>
                  <a:srgbClr val="3000B8"/>
                </a:solidFill>
              </a:rPr>
            </a:br>
            <a:r>
              <a:rPr lang="zh-TW" altLang="en-US" sz="4000" dirty="0" smtClean="0">
                <a:solidFill>
                  <a:srgbClr val="3000B8"/>
                </a:solidFill>
              </a:rPr>
              <a:t>人間佛教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813" y="2060575"/>
            <a:ext cx="6400800" cy="227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文鼎中粗隸" pitchFamily="49" charset="-120"/>
              </a:rPr>
              <a:t>「佛教，不只是宗教，還是哲學，更是治療</a:t>
            </a:r>
            <a:r>
              <a:rPr lang="zh-TW" altLang="en-US" smtClean="0">
                <a:solidFill>
                  <a:srgbClr val="FF0066"/>
                </a:solidFill>
                <a:ea typeface="文鼎中粗隸" pitchFamily="49" charset="-120"/>
              </a:rPr>
              <a:t>身心病</a:t>
            </a:r>
            <a:r>
              <a:rPr lang="zh-TW" altLang="en-US" smtClean="0">
                <a:ea typeface="文鼎中粗隸" pitchFamily="49" charset="-120"/>
              </a:rPr>
              <a:t>的醫學」</a:t>
            </a:r>
            <a:r>
              <a:rPr lang="zh-TW" altLang="en-US" smtClean="0"/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11300"/>
            <a:ext cx="9144000" cy="227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smtClean="0">
                <a:latin typeface="文鼎中粗隸" pitchFamily="49" charset="-120"/>
                <a:ea typeface="文鼎中粗隸" pitchFamily="49" charset="-120"/>
              </a:rPr>
              <a:t>般 若 波 羅 密 多 心 經</a:t>
            </a:r>
            <a:r>
              <a:rPr lang="zh-TW" altLang="en-US" smtClean="0"/>
              <a:t> 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2473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sz="3600" smtClean="0">
                <a:solidFill>
                  <a:schemeClr val="folHlink"/>
                </a:solidFill>
              </a:rPr>
              <a:t>『</a:t>
            </a:r>
            <a:r>
              <a:rPr lang="zh-TW" altLang="en-US" sz="3600" smtClean="0">
                <a:solidFill>
                  <a:srgbClr val="800000"/>
                </a:solidFill>
              </a:rPr>
              <a:t>觀自在菩薩，行深般若波羅蜜多時，照見五蘊皆空，度一切苦厄</a:t>
            </a:r>
            <a:r>
              <a:rPr lang="zh-TW" altLang="en-US" smtClean="0">
                <a:ea typeface="文鼎中粗隸" pitchFamily="49" charset="-120"/>
              </a:rPr>
              <a:t> </a:t>
            </a:r>
            <a:r>
              <a:rPr lang="en-US" altLang="zh-TW" sz="3600" smtClean="0">
                <a:latin typeface="Tahoma"/>
                <a:ea typeface="文鼎中粗隸" pitchFamily="49" charset="-120"/>
              </a:rPr>
              <a:t>…</a:t>
            </a:r>
            <a:r>
              <a:rPr lang="zh-TW" altLang="en-US" sz="3600" smtClean="0">
                <a:solidFill>
                  <a:srgbClr val="3000B8"/>
                </a:solidFill>
                <a:ea typeface="文鼎中粗隸" pitchFamily="49" charset="-120"/>
              </a:rPr>
              <a:t>色不異空，空不異色，色即是空，空即是色 </a:t>
            </a:r>
            <a:r>
              <a:rPr lang="en-US" altLang="zh-TW" sz="3600" smtClean="0">
                <a:solidFill>
                  <a:srgbClr val="3000B8"/>
                </a:solidFill>
                <a:latin typeface="Tahoma"/>
                <a:ea typeface="文鼎中粗隸" pitchFamily="49" charset="-120"/>
              </a:rPr>
              <a:t>…</a:t>
            </a:r>
            <a:r>
              <a:rPr lang="en-US" altLang="zh-TW" smtClean="0">
                <a:ea typeface="文鼎中粗隸" pitchFamily="49" charset="-120"/>
              </a:rPr>
              <a:t> </a:t>
            </a:r>
            <a:r>
              <a:rPr lang="en-US" altLang="zh-TW" sz="3600" smtClean="0">
                <a:solidFill>
                  <a:schemeClr val="folHlink"/>
                </a:solidFill>
              </a:rPr>
              <a:t>』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</a:rPr>
              <a:t>金剛般若波羅蜜經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28800"/>
            <a:ext cx="8424863" cy="4552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000" smtClean="0">
                <a:solidFill>
                  <a:srgbClr val="3000B8"/>
                </a:solidFill>
              </a:rPr>
              <a:t>『</a:t>
            </a:r>
            <a:r>
              <a:rPr lang="en-US" altLang="zh-TW" sz="4000" smtClean="0">
                <a:solidFill>
                  <a:srgbClr val="3000B8"/>
                </a:solidFill>
                <a:latin typeface="Arial" pitchFamily="34" charset="0"/>
              </a:rPr>
              <a:t>…</a:t>
            </a:r>
            <a:r>
              <a:rPr lang="zh-TW" altLang="en-US" sz="4000" smtClean="0">
                <a:solidFill>
                  <a:srgbClr val="3000B8"/>
                </a:solidFill>
              </a:rPr>
              <a:t>我昔為歌利王割截，我於爾時，無我相，無人相，無眾生相，無壽者相。何以故？我於往昔節節支解時，若有我相，人相，眾生相，壽者相，應生瞋恨</a:t>
            </a:r>
            <a:r>
              <a:rPr lang="en-US" altLang="zh-TW" sz="4000" smtClean="0">
                <a:solidFill>
                  <a:srgbClr val="3000B8"/>
                </a:solidFill>
                <a:latin typeface="Arial" pitchFamily="34" charset="0"/>
              </a:rPr>
              <a:t>…</a:t>
            </a:r>
            <a:r>
              <a:rPr lang="en-US" altLang="zh-TW" sz="4000" smtClean="0">
                <a:solidFill>
                  <a:srgbClr val="3000B8"/>
                </a:solidFill>
              </a:rPr>
              <a:t>』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2"/>
                </a:solidFill>
                <a:ea typeface="文鼎中粗隸" pitchFamily="49" charset="-120"/>
              </a:rPr>
              <a:t>佛教的心要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ea typeface="文鼎中粗隸" pitchFamily="49" charset="-120"/>
              </a:rPr>
              <a:t>因緣觀</a:t>
            </a:r>
          </a:p>
          <a:p>
            <a:pPr eaLnBrk="1" hangingPunct="1"/>
            <a:r>
              <a:rPr kumimoji="0" lang="zh-TW" altLang="en-US" sz="3600" smtClean="0">
                <a:ea typeface="文鼎中粗隸" pitchFamily="49" charset="-120"/>
              </a:rPr>
              <a:t>中道</a:t>
            </a:r>
          </a:p>
          <a:p>
            <a:pPr eaLnBrk="1" hangingPunct="1"/>
            <a:r>
              <a:rPr kumimoji="0" lang="zh-TW" altLang="en-US" sz="3600" smtClean="0">
                <a:ea typeface="文鼎中粗隸" pitchFamily="49" charset="-120"/>
              </a:rPr>
              <a:t>無我論</a:t>
            </a:r>
          </a:p>
          <a:p>
            <a:pPr eaLnBrk="1" hangingPunct="1"/>
            <a:r>
              <a:rPr kumimoji="0" lang="zh-TW" altLang="en-US" sz="3600" smtClean="0">
                <a:ea typeface="文鼎中粗隸" pitchFamily="49" charset="-120"/>
              </a:rPr>
              <a:t>空性</a:t>
            </a:r>
          </a:p>
          <a:p>
            <a:pPr eaLnBrk="1" hangingPunct="1"/>
            <a:r>
              <a:rPr kumimoji="0" lang="zh-TW" altLang="en-US" sz="3600" smtClean="0">
                <a:ea typeface="文鼎中粗隸" pitchFamily="49" charset="-120"/>
              </a:rPr>
              <a:t>三法印</a:t>
            </a:r>
          </a:p>
          <a:p>
            <a:pPr eaLnBrk="1" hangingPunct="1"/>
            <a:r>
              <a:rPr kumimoji="0" lang="zh-TW" altLang="en-US" sz="3600" smtClean="0">
                <a:ea typeface="文鼎中粗隸" pitchFamily="49" charset="-120"/>
              </a:rPr>
              <a:t>四聖諦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200" smtClean="0"/>
              <a:t>三無漏學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3200" smtClean="0"/>
              <a:t>八正道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3200" smtClean="0"/>
              <a:t>四念住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3200" smtClean="0"/>
              <a:t>四無量心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en-US" sz="3200" smtClean="0"/>
              <a:t>菩提心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en-US" sz="3200" smtClean="0"/>
              <a:t>六度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en-US" sz="3200" smtClean="0"/>
              <a:t>四攝</a:t>
            </a:r>
          </a:p>
          <a:p>
            <a:pPr eaLnBrk="1" hangingPunct="1">
              <a:lnSpc>
                <a:spcPct val="80000"/>
              </a:lnSpc>
            </a:pPr>
            <a:endParaRPr lang="en-US" altLang="zh-TW" sz="3200" smtClean="0"/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511300"/>
            <a:ext cx="7993062" cy="227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dirty="0" smtClean="0">
                <a:latin typeface="文鼎中粗隸" pitchFamily="49" charset="-120"/>
                <a:ea typeface="文鼎中粗隸" pitchFamily="49" charset="-120"/>
              </a:rPr>
              <a:t>轉迷開悟　苦樂自在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ea typeface="文鼎中粗隸" pitchFamily="49" charset="-120"/>
              </a:rPr>
              <a:t>佛教的心要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5364163" y="2852738"/>
            <a:ext cx="2481262" cy="2986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9600" kern="10" spc="1921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無</a:t>
            </a:r>
            <a:endParaRPr lang="en-US" sz="9600" kern="10" spc="1921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GB" sz="6000" smtClean="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緣 起</a:t>
            </a:r>
            <a:endParaRPr kumimoji="0" lang="zh-TW" altLang="en-US" sz="6000" smtClean="0">
              <a:solidFill>
                <a:schemeClr val="hlink"/>
              </a:solidFill>
              <a:latin typeface="文鼎中粗隸" pitchFamily="49" charset="-120"/>
              <a:ea typeface="文鼎中粗隸" pitchFamily="49" charset="-120"/>
            </a:endParaRPr>
          </a:p>
        </p:txBody>
      </p:sp>
      <p:sp>
        <p:nvSpPr>
          <p:cNvPr id="27652" name="WordArt 4" descr="紙袋"/>
          <p:cNvSpPr>
            <a:spLocks noChangeArrowheads="1" noChangeShapeType="1" noTextEdit="1"/>
          </p:cNvSpPr>
          <p:nvPr/>
        </p:nvSpPr>
        <p:spPr bwMode="auto">
          <a:xfrm>
            <a:off x="3492500" y="5589588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6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獨存性</a:t>
            </a:r>
            <a:endParaRPr lang="en-US" sz="6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349500"/>
            <a:ext cx="3770312" cy="372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0" lang="zh-TW" altLang="en-GB" smtClean="0"/>
              <a:t>	</a:t>
            </a:r>
            <a:r>
              <a:rPr kumimoji="0" lang="zh-TW" altLang="en-GB" sz="3600" smtClean="0">
                <a:solidFill>
                  <a:srgbClr val="FF5050"/>
                </a:solidFill>
                <a:latin typeface="文鼎中粗隸" pitchFamily="49" charset="-120"/>
                <a:ea typeface="文鼎中粗隸" pitchFamily="49" charset="-120"/>
              </a:rPr>
              <a:t>此 有 故 彼 有</a:t>
            </a:r>
          </a:p>
          <a:p>
            <a:pPr eaLnBrk="1" hangingPunct="1">
              <a:buFontTx/>
              <a:buNone/>
            </a:pPr>
            <a:r>
              <a:rPr kumimoji="0" lang="zh-TW" altLang="en-GB" sz="3600" smtClean="0">
                <a:solidFill>
                  <a:srgbClr val="FF5050"/>
                </a:solidFill>
                <a:latin typeface="文鼎中粗隸" pitchFamily="49" charset="-120"/>
                <a:ea typeface="文鼎中粗隸" pitchFamily="49" charset="-120"/>
              </a:rPr>
              <a:t>	此 生 故 彼 生 </a:t>
            </a:r>
          </a:p>
          <a:p>
            <a:pPr eaLnBrk="1" hangingPunct="1">
              <a:buFontTx/>
              <a:buNone/>
            </a:pPr>
            <a:r>
              <a:rPr kumimoji="0" lang="zh-TW" altLang="en-GB" sz="3600" smtClean="0">
                <a:solidFill>
                  <a:srgbClr val="FF5050"/>
                </a:solidFill>
                <a:latin typeface="文鼎中粗隸" pitchFamily="49" charset="-120"/>
                <a:ea typeface="文鼎中粗隸" pitchFamily="49" charset="-120"/>
              </a:rPr>
              <a:t>	此 無 故 彼 無 </a:t>
            </a:r>
          </a:p>
          <a:p>
            <a:pPr eaLnBrk="1" hangingPunct="1">
              <a:buFontTx/>
              <a:buNone/>
            </a:pPr>
            <a:r>
              <a:rPr kumimoji="0" lang="zh-TW" altLang="en-GB" sz="3600" smtClean="0">
                <a:solidFill>
                  <a:srgbClr val="FF5050"/>
                </a:solidFill>
                <a:latin typeface="文鼎中粗隸" pitchFamily="49" charset="-120"/>
                <a:ea typeface="文鼎中粗隸" pitchFamily="49" charset="-120"/>
              </a:rPr>
              <a:t>	此 滅 故 彼 滅</a:t>
            </a:r>
            <a:endParaRPr kumimoji="0" lang="zh-TW" altLang="en-US" sz="3600" smtClean="0">
              <a:solidFill>
                <a:srgbClr val="FF5050"/>
              </a:solidFill>
              <a:latin typeface="文鼎中粗隸" pitchFamily="49" charset="-120"/>
              <a:ea typeface="文鼎中粗隸" pitchFamily="49" charset="-120"/>
            </a:endParaRPr>
          </a:p>
          <a:p>
            <a:pPr eaLnBrk="1" hangingPunct="1">
              <a:buFontTx/>
              <a:buNone/>
            </a:pPr>
            <a:endParaRPr kumimoji="0" lang="zh-TW" altLang="en-US" sz="3600" smtClean="0">
              <a:latin typeface="文鼎中粗隸" pitchFamily="49" charset="-120"/>
              <a:ea typeface="文鼎中粗隸" pitchFamily="49" charset="-120"/>
            </a:endParaRPr>
          </a:p>
          <a:p>
            <a:pPr eaLnBrk="1" hangingPunct="1">
              <a:buFontTx/>
              <a:buNone/>
            </a:pPr>
            <a:endParaRPr kumimoji="0" lang="en-US" altLang="zh-TW" sz="2800" smtClean="0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 rot="5400000">
            <a:off x="4670425" y="3259138"/>
            <a:ext cx="2514600" cy="838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TW" altLang="en-US" sz="6600" b="1" kern="10" normalizeH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自生性</a:t>
            </a:r>
            <a:endParaRPr lang="en-US" sz="6600" b="1" kern="10" normalizeH="1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 rot="5400000">
            <a:off x="6038850" y="4627563"/>
            <a:ext cx="2514600" cy="838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TW" alt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固定性</a:t>
            </a:r>
            <a:endParaRPr lang="en-US" sz="6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新細明體"/>
              <a:ea typeface="新細明體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600" smtClean="0"/>
              <a:t>中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051300"/>
            <a:ext cx="7129463" cy="1003300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中</a:t>
            </a:r>
            <a:r>
              <a:rPr lang="zh-TW" altLang="en-US" sz="3600" smtClean="0"/>
              <a:t>是由位置的意思，提昇至超越一切相對性，達致絕對境界的意思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2771775" y="2781300"/>
            <a:ext cx="3044825" cy="318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6000" kern="10" spc="1201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無</a:t>
            </a:r>
            <a:endParaRPr lang="en-US" sz="6000" kern="10" spc="1201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2843213" y="2781300"/>
            <a:ext cx="3165475" cy="3094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標楷體"/>
                <a:ea typeface="標楷體"/>
              </a:rPr>
              <a:t>我</a:t>
            </a:r>
            <a:endParaRPr lang="en-US" sz="9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1600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dirty="0" smtClean="0">
                <a:solidFill>
                  <a:schemeClr val="tx2"/>
                </a:solidFill>
                <a:latin typeface="+mj-ea"/>
              </a:rPr>
              <a:t>我、我執；無我，無我所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000" smtClean="0"/>
              <a:t>空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2806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200" smtClean="0">
                <a:solidFill>
                  <a:srgbClr val="3000B8"/>
                </a:solidFill>
              </a:rPr>
              <a:t>『</a:t>
            </a:r>
            <a:r>
              <a:rPr lang="zh-TW" altLang="en-US" sz="3200" smtClean="0">
                <a:solidFill>
                  <a:srgbClr val="3000B8"/>
                </a:solidFill>
                <a:ea typeface="文鼎中粗隸" pitchFamily="49" charset="-120"/>
              </a:rPr>
              <a:t>色不異空，空不異色，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smtClean="0">
                <a:solidFill>
                  <a:srgbClr val="3000B8"/>
                </a:solidFill>
                <a:ea typeface="文鼎中粗隸" pitchFamily="49" charset="-120"/>
              </a:rPr>
              <a:t>色即是空，空即是色 </a:t>
            </a:r>
            <a:r>
              <a:rPr lang="en-US" altLang="zh-TW" sz="3200" smtClean="0">
                <a:solidFill>
                  <a:srgbClr val="3000B8"/>
                </a:solidFill>
              </a:rPr>
              <a:t>』</a:t>
            </a:r>
            <a:r>
              <a:rPr lang="en-US" altLang="zh-TW" sz="400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3200" smtClean="0">
                <a:solidFill>
                  <a:schemeClr val="hlink"/>
                </a:solidFill>
              </a:rPr>
              <a:t>『</a:t>
            </a:r>
            <a:r>
              <a:rPr lang="zh-TW" altLang="en-US" sz="3200" b="1" smtClean="0">
                <a:solidFill>
                  <a:schemeClr val="hlink"/>
                </a:solidFill>
              </a:rPr>
              <a:t>見山是山，見水是水，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smtClean="0">
                <a:solidFill>
                  <a:schemeClr val="hlink"/>
                </a:solidFill>
              </a:rPr>
              <a:t>見山不是山，見水不是</a:t>
            </a:r>
            <a:r>
              <a:rPr lang="zh-TW" altLang="en-US" sz="3200" smtClean="0">
                <a:solidFill>
                  <a:schemeClr val="hlink"/>
                </a:solidFill>
              </a:rPr>
              <a:t>水</a:t>
            </a:r>
            <a:r>
              <a:rPr lang="zh-TW" altLang="en-US" sz="3200" b="1" smtClean="0">
                <a:solidFill>
                  <a:schemeClr val="hlink"/>
                </a:solidFill>
              </a:rPr>
              <a:t>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smtClean="0">
                <a:solidFill>
                  <a:schemeClr val="hlink"/>
                </a:solidFill>
              </a:rPr>
              <a:t>見山還是山，見水還是水。</a:t>
            </a:r>
            <a:r>
              <a:rPr lang="en-US" altLang="zh-TW" sz="3200" smtClean="0">
                <a:solidFill>
                  <a:schemeClr val="hlink"/>
                </a:solidFill>
              </a:rPr>
              <a:t>』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000" smtClean="0">
                <a:ea typeface="文鼎中粗隸" pitchFamily="49" charset="-120"/>
              </a:rPr>
              <a:t>三法印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ea typeface="文鼎中粗隸" pitchFamily="49" charset="-120"/>
              </a:rPr>
              <a:t>諸行無常</a:t>
            </a:r>
          </a:p>
          <a:p>
            <a:pPr eaLnBrk="1" hangingPunct="1">
              <a:defRPr/>
            </a:pPr>
            <a:r>
              <a:rPr lang="zh-TW" altLang="en-US" sz="3600" smtClean="0">
                <a:ea typeface="文鼎中粗隸" pitchFamily="49" charset="-120"/>
              </a:rPr>
              <a:t>諸法無我</a:t>
            </a:r>
          </a:p>
          <a:p>
            <a:pPr eaLnBrk="1" hangingPunct="1">
              <a:defRPr/>
            </a:pPr>
            <a:r>
              <a:rPr kumimoji="0" lang="zh-TW" altLang="en-US" sz="3600" smtClean="0">
                <a:ea typeface="文鼎中粗隸" pitchFamily="49" charset="-120"/>
              </a:rPr>
              <a:t>涅槃寂靜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2"/>
                </a:solidFill>
                <a:ea typeface="文鼎中粗隸" pitchFamily="49" charset="-120"/>
              </a:rPr>
              <a:t>佛教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2012950"/>
            <a:ext cx="4271963" cy="2860675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就 是 「佛 陀 所 開 創 的 宗 教 」 </a:t>
            </a:r>
          </a:p>
          <a:p>
            <a:pPr eaLnBrk="1" hangingPunct="1"/>
            <a:r>
              <a:rPr lang="en-US" altLang="zh-TW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BUDDHISM:</a:t>
            </a:r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　</a:t>
            </a:r>
            <a:r>
              <a:rPr lang="en-US" altLang="zh-TW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BUDDHA</a:t>
            </a:r>
            <a:r>
              <a:rPr lang="en-US" altLang="zh-TW" sz="2800" smtClean="0">
                <a:solidFill>
                  <a:srgbClr val="3000B8"/>
                </a:solidFill>
                <a:latin typeface="Tahoma" pitchFamily="34" charset="0"/>
                <a:ea typeface="文鼎中粗隸" pitchFamily="49" charset="-120"/>
              </a:rPr>
              <a:t>‘</a:t>
            </a:r>
            <a:r>
              <a:rPr lang="en-US" altLang="zh-TW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S TEACHING </a:t>
            </a:r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「佛 的 教 法 」</a:t>
            </a:r>
          </a:p>
          <a:p>
            <a:pPr eaLnBrk="1" hangingPunct="1"/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  <a:r>
              <a:rPr lang="zh-TW" altLang="en-US" sz="2800" b="1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成 佛 之 教</a:t>
            </a:r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</a:p>
        </p:txBody>
      </p:sp>
      <p:pic>
        <p:nvPicPr>
          <p:cNvPr id="5124" name="Picture 4" descr="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20938"/>
            <a:ext cx="876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ligon0055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838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drbbds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97425"/>
            <a:ext cx="1076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gosiki-0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1888"/>
            <a:ext cx="752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temp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68638"/>
            <a:ext cx="12096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logo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895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08_03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92600"/>
            <a:ext cx="1000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000" smtClean="0">
                <a:ea typeface="文鼎中粗隸" pitchFamily="49" charset="-120"/>
              </a:rPr>
              <a:t>四聖諦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mtClean="0">
                <a:solidFill>
                  <a:srgbClr val="FF5050"/>
                </a:solidFill>
                <a:ea typeface="文鼎中粗隸" pitchFamily="49" charset="-120"/>
              </a:rPr>
              <a:t>苦、集、滅、道</a:t>
            </a:r>
          </a:p>
          <a:p>
            <a:pPr eaLnBrk="1" hangingPunct="1">
              <a:lnSpc>
                <a:spcPct val="80000"/>
              </a:lnSpc>
            </a:pPr>
            <a:endParaRPr lang="zh-TW" altLang="en-US" smtClean="0">
              <a:ea typeface="文鼎中粗隸" pitchFamily="49" charset="-120"/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zh-TW" altLang="en-US" smtClean="0">
                <a:ea typeface="文鼎中粗隸" pitchFamily="49" charset="-120"/>
              </a:rPr>
              <a:t>有因有緣集世間，有因有緣世間集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en-US" smtClean="0">
                <a:ea typeface="文鼎中粗隸" pitchFamily="49" charset="-120"/>
              </a:rPr>
              <a:t>有因有緣滅世間，有因有緣世間滅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000" smtClean="0"/>
              <a:t>三無漏學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76700"/>
            <a:ext cx="6032500" cy="100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ea typeface="文鼎中粗隸" pitchFamily="49" charset="-120"/>
              </a:rPr>
              <a:t>戒</a:t>
            </a:r>
          </a:p>
          <a:p>
            <a:pPr eaLnBrk="1" hangingPunct="1">
              <a:defRPr/>
            </a:pPr>
            <a:r>
              <a:rPr lang="zh-TW" altLang="en-US" sz="3600" smtClean="0">
                <a:ea typeface="文鼎中粗隸" pitchFamily="49" charset="-120"/>
              </a:rPr>
              <a:t>定</a:t>
            </a:r>
          </a:p>
          <a:p>
            <a:pPr eaLnBrk="1" hangingPunct="1">
              <a:defRPr/>
            </a:pPr>
            <a:r>
              <a:rPr lang="zh-TW" altLang="en-US" sz="3600" smtClean="0">
                <a:ea typeface="文鼎中粗隸" pitchFamily="49" charset="-120"/>
              </a:rPr>
              <a:t>慧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000" smtClean="0"/>
              <a:t>八正道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3200" smtClean="0">
                <a:solidFill>
                  <a:srgbClr val="3000B8"/>
                </a:solidFill>
              </a:rPr>
              <a:t>戒學</a:t>
            </a:r>
            <a:r>
              <a:rPr lang="en-US" altLang="zh-TW" sz="3200" smtClean="0">
                <a:solidFill>
                  <a:srgbClr val="3000B8"/>
                </a:solidFill>
              </a:rPr>
              <a:t>: </a:t>
            </a:r>
            <a:r>
              <a:rPr lang="zh-TW" altLang="en-US" sz="3200" smtClean="0">
                <a:solidFill>
                  <a:srgbClr val="3000B8"/>
                </a:solidFill>
              </a:rPr>
              <a:t>正語</a:t>
            </a:r>
            <a:r>
              <a:rPr lang="en-US" altLang="zh-TW" sz="3200" smtClean="0">
                <a:solidFill>
                  <a:srgbClr val="3000B8"/>
                </a:solidFill>
              </a:rPr>
              <a:t>, </a:t>
            </a:r>
            <a:r>
              <a:rPr lang="zh-TW" altLang="en-US" sz="3200" smtClean="0">
                <a:solidFill>
                  <a:srgbClr val="3000B8"/>
                </a:solidFill>
              </a:rPr>
              <a:t>正業</a:t>
            </a:r>
            <a:r>
              <a:rPr lang="en-US" altLang="zh-TW" sz="3200" smtClean="0">
                <a:solidFill>
                  <a:srgbClr val="3000B8"/>
                </a:solidFill>
              </a:rPr>
              <a:t>, </a:t>
            </a:r>
            <a:r>
              <a:rPr lang="zh-TW" altLang="en-US" sz="3200" smtClean="0">
                <a:solidFill>
                  <a:srgbClr val="3000B8"/>
                </a:solidFill>
              </a:rPr>
              <a:t>正命</a:t>
            </a:r>
            <a:r>
              <a:rPr lang="en-US" altLang="zh-TW" sz="3200" smtClean="0">
                <a:solidFill>
                  <a:srgbClr val="3000B8"/>
                </a:solidFill>
              </a:rPr>
              <a:t>, </a:t>
            </a:r>
            <a:r>
              <a:rPr lang="zh-TW" altLang="en-US" sz="3200" smtClean="0">
                <a:solidFill>
                  <a:srgbClr val="3000B8"/>
                </a:solidFill>
              </a:rPr>
              <a:t>正精進</a:t>
            </a:r>
            <a:br>
              <a:rPr lang="zh-TW" altLang="en-US" sz="3200" smtClean="0">
                <a:solidFill>
                  <a:srgbClr val="3000B8"/>
                </a:solidFill>
              </a:rPr>
            </a:br>
            <a:r>
              <a:rPr lang="zh-TW" altLang="en-US" sz="3200" smtClean="0">
                <a:solidFill>
                  <a:srgbClr val="3000B8"/>
                </a:solidFill>
              </a:rPr>
              <a:t>定學</a:t>
            </a:r>
            <a:r>
              <a:rPr lang="en-US" altLang="zh-TW" sz="3200" smtClean="0">
                <a:solidFill>
                  <a:srgbClr val="3000B8"/>
                </a:solidFill>
              </a:rPr>
              <a:t>: </a:t>
            </a:r>
            <a:r>
              <a:rPr lang="zh-TW" altLang="en-US" sz="3200" smtClean="0">
                <a:solidFill>
                  <a:srgbClr val="3000B8"/>
                </a:solidFill>
              </a:rPr>
              <a:t>正精進</a:t>
            </a:r>
            <a:r>
              <a:rPr lang="en-US" altLang="zh-TW" sz="3200" smtClean="0">
                <a:solidFill>
                  <a:srgbClr val="3000B8"/>
                </a:solidFill>
              </a:rPr>
              <a:t>, </a:t>
            </a:r>
            <a:r>
              <a:rPr lang="zh-TW" altLang="en-US" sz="3200" smtClean="0">
                <a:solidFill>
                  <a:srgbClr val="3000B8"/>
                </a:solidFill>
              </a:rPr>
              <a:t>正念</a:t>
            </a:r>
            <a:r>
              <a:rPr lang="en-US" altLang="zh-TW" sz="3200" smtClean="0">
                <a:solidFill>
                  <a:srgbClr val="3000B8"/>
                </a:solidFill>
              </a:rPr>
              <a:t>, </a:t>
            </a:r>
            <a:r>
              <a:rPr lang="zh-TW" altLang="en-US" sz="3200" smtClean="0">
                <a:solidFill>
                  <a:srgbClr val="3000B8"/>
                </a:solidFill>
              </a:rPr>
              <a:t>正定</a:t>
            </a:r>
            <a:br>
              <a:rPr lang="zh-TW" altLang="en-US" sz="3200" smtClean="0">
                <a:solidFill>
                  <a:srgbClr val="3000B8"/>
                </a:solidFill>
              </a:rPr>
            </a:br>
            <a:r>
              <a:rPr lang="zh-TW" altLang="en-US" sz="3200" smtClean="0">
                <a:solidFill>
                  <a:srgbClr val="3000B8"/>
                </a:solidFill>
              </a:rPr>
              <a:t>慧學</a:t>
            </a:r>
            <a:r>
              <a:rPr lang="en-US" altLang="zh-TW" sz="3200" smtClean="0">
                <a:solidFill>
                  <a:srgbClr val="3000B8"/>
                </a:solidFill>
              </a:rPr>
              <a:t>: </a:t>
            </a:r>
            <a:r>
              <a:rPr lang="zh-TW" altLang="en-US" sz="3200" smtClean="0">
                <a:solidFill>
                  <a:srgbClr val="3000B8"/>
                </a:solidFill>
              </a:rPr>
              <a:t>正見</a:t>
            </a:r>
            <a:r>
              <a:rPr lang="en-US" altLang="zh-TW" sz="3200" smtClean="0">
                <a:solidFill>
                  <a:srgbClr val="3000B8"/>
                </a:solidFill>
              </a:rPr>
              <a:t>, </a:t>
            </a:r>
            <a:r>
              <a:rPr lang="zh-TW" altLang="en-US" sz="3200" smtClean="0">
                <a:solidFill>
                  <a:srgbClr val="3000B8"/>
                </a:solidFill>
              </a:rPr>
              <a:t>正思惟</a:t>
            </a:r>
            <a:r>
              <a:rPr lang="en-US" altLang="zh-TW" sz="3200" smtClean="0">
                <a:solidFill>
                  <a:srgbClr val="3000B8"/>
                </a:solidFill>
              </a:rPr>
              <a:t>, </a:t>
            </a:r>
            <a:r>
              <a:rPr lang="zh-TW" altLang="en-US" sz="3200" smtClean="0">
                <a:solidFill>
                  <a:srgbClr val="3000B8"/>
                </a:solidFill>
              </a:rPr>
              <a:t>正精進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419475" y="1697038"/>
            <a:ext cx="19812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正見 正志</a:t>
            </a:r>
            <a:endParaRPr lang="zh-TW" altLang="en-US" sz="600">
              <a:solidFill>
                <a:srgbClr val="FF0066"/>
              </a:solidFill>
              <a:latin typeface="Arial" pitchFamily="34" charset="0"/>
              <a:ea typeface="細明體" pitchFamily="49" charset="-12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pitchFamily="34" charset="0"/>
              <a:ea typeface="細明體" pitchFamily="49" charset="-12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700338" y="2133600"/>
            <a:ext cx="37274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itchFamily="34" charset="0"/>
                <a:ea typeface="MS PGothic" pitchFamily="34" charset="-128"/>
              </a:rPr>
              <a:t/>
            </a:r>
            <a:br>
              <a:rPr lang="en-US" altLang="zh-TW" sz="1800">
                <a:latin typeface="Arial" pitchFamily="34" charset="0"/>
                <a:ea typeface="MS PGothic" pitchFamily="34" charset="-128"/>
              </a:rPr>
            </a:br>
            <a:endParaRPr lang="en-US" altLang="zh-TW" sz="180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正</a:t>
            </a:r>
            <a:r>
              <a:rPr lang="zh-TW" altLang="en-US" sz="36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  </a:t>
            </a:r>
            <a:r>
              <a:rPr lang="zh-TW" altLang="en-US"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貪 瞋 痴</a:t>
            </a:r>
            <a:r>
              <a:rPr lang="zh-TW" altLang="en-US" sz="3600"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   </a:t>
            </a:r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正</a:t>
            </a:r>
            <a:endParaRPr lang="zh-TW" altLang="en-US" sz="600">
              <a:solidFill>
                <a:srgbClr val="FF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</a:rPr>
              <a:t>念                      定</a:t>
            </a:r>
            <a:r>
              <a:rPr lang="zh-TW" altLang="en-US" sz="3600">
                <a:latin typeface="Times New Roman" pitchFamily="18" charset="0"/>
                <a:ea typeface="細明體" pitchFamily="49" charset="-120"/>
              </a:rPr>
              <a:t> </a:t>
            </a:r>
            <a:endParaRPr lang="zh-TW" altLang="en-US" sz="60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latin typeface="Times New Roman" pitchFamily="18" charset="0"/>
                <a:ea typeface="細明體" pitchFamily="49" charset="-120"/>
              </a:rPr>
              <a:t>         </a:t>
            </a:r>
            <a:r>
              <a:rPr lang="zh-TW" altLang="en-US" sz="3600">
                <a:solidFill>
                  <a:srgbClr val="FF0066"/>
                </a:solidFill>
                <a:latin typeface="Times New Roman" pitchFamily="18" charset="0"/>
                <a:ea typeface="細明體" pitchFamily="49" charset="-120"/>
              </a:rPr>
              <a:t>正方便</a:t>
            </a:r>
            <a:endParaRPr lang="zh-TW" altLang="en-US" sz="600">
              <a:solidFill>
                <a:srgbClr val="FF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862638" y="3563938"/>
            <a:ext cx="16986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itchFamily="34" charset="0"/>
                <a:ea typeface="MS PGothic" pitchFamily="34" charset="-128"/>
              </a:rPr>
              <a:t/>
            </a:r>
            <a:br>
              <a:rPr lang="en-US" altLang="zh-TW" sz="1800">
                <a:latin typeface="Arial" pitchFamily="34" charset="0"/>
                <a:ea typeface="MS PGothic" pitchFamily="34" charset="-128"/>
              </a:rPr>
            </a:br>
            <a:endParaRPr lang="en-US" altLang="zh-TW" sz="180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92188" y="4724400"/>
            <a:ext cx="22161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FF0066"/>
                </a:solidFill>
                <a:latin typeface="Arial" pitchFamily="34" charset="0"/>
              </a:rPr>
              <a:t>正命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FF0066"/>
                </a:solidFill>
                <a:latin typeface="Arial" pitchFamily="34" charset="0"/>
              </a:rPr>
              <a:t>正業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FF0066"/>
                </a:solidFill>
                <a:latin typeface="Arial" pitchFamily="34" charset="0"/>
              </a:rPr>
              <a:t>正語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443663" y="4797425"/>
            <a:ext cx="18748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Arial" pitchFamily="34" charset="0"/>
              </a:rPr>
              <a:t>離苦得樂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419475" y="5157788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2051050" y="3933825"/>
            <a:ext cx="15843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5435600" y="3933825"/>
            <a:ext cx="1944688" cy="790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3635375" y="2349500"/>
            <a:ext cx="1584325" cy="1368425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3708400" y="2420938"/>
            <a:ext cx="1584325" cy="1295400"/>
          </a:xfrm>
          <a:prstGeom prst="line">
            <a:avLst/>
          </a:prstGeom>
          <a:noFill/>
          <a:ln w="28575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0"/>
            <a:ext cx="6870700" cy="1600200"/>
          </a:xfrm>
        </p:spPr>
        <p:txBody>
          <a:bodyPr anchor="ctr"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</a:rPr>
              <a:t>八正道</a:t>
            </a:r>
          </a:p>
        </p:txBody>
      </p:sp>
      <p:sp>
        <p:nvSpPr>
          <p:cNvPr id="35853" name="矩形 1"/>
          <p:cNvSpPr>
            <a:spLocks noChangeArrowheads="1"/>
          </p:cNvSpPr>
          <p:nvPr/>
        </p:nvSpPr>
        <p:spPr bwMode="auto">
          <a:xfrm>
            <a:off x="1738313" y="5891213"/>
            <a:ext cx="617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pitchFamily="34" charset="0"/>
                <a:ea typeface="MS PGothic" pitchFamily="34" charset="-128"/>
              </a:rPr>
              <a:t>中阿含卷七分別聖諦經、四諦論卷四、大毘婆沙論卷九十六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59000" y="599116"/>
            <a:ext cx="6870700" cy="1204204"/>
          </a:xfrm>
          <a:extLst/>
        </p:spPr>
        <p:txBody>
          <a:bodyPr lIns="92075" tIns="46038" rIns="92075" bIns="4603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sz="6000" kern="1200">
                <a:ln w="635">
                  <a:noFill/>
                </a:ln>
                <a:solidFill>
                  <a:srgbClr val="0000FF"/>
                </a:solidFill>
                <a:latin typeface="+mn-ea"/>
                <a:ea typeface="+mn-ea"/>
              </a:rPr>
              <a:t>四念住</a:t>
            </a:r>
            <a:br>
              <a:rPr kumimoji="0" lang="zh-TW" altLang="en-US" sz="6000" kern="1200">
                <a:ln w="635">
                  <a:noFill/>
                </a:ln>
                <a:solidFill>
                  <a:srgbClr val="0000FF"/>
                </a:solidFill>
                <a:latin typeface="+mn-ea"/>
                <a:ea typeface="+mn-ea"/>
              </a:rPr>
            </a:br>
            <a:r>
              <a:rPr kumimoji="0" lang="zh-TW" altLang="en-US" sz="6000" kern="1200">
                <a:ln w="635">
                  <a:noFill/>
                </a:ln>
                <a:solidFill>
                  <a:srgbClr val="0000FF"/>
                </a:solidFill>
                <a:latin typeface="+mn-ea"/>
                <a:ea typeface="+mn-ea"/>
              </a:rPr>
              <a:t>身、受、心、法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696200" cy="3657600"/>
          </a:xfrm>
        </p:spPr>
        <p:txBody>
          <a:bodyPr lIns="92075" tIns="46038" rIns="92075" bIns="46038"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3700" smtClean="0">
              <a:solidFill>
                <a:srgbClr val="00823B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rgbClr val="00823B"/>
                </a:solidFill>
              </a:rPr>
              <a:t>『</a:t>
            </a:r>
            <a:r>
              <a:rPr lang="zh-TW" altLang="en-US" smtClean="0">
                <a:solidFill>
                  <a:srgbClr val="00823B"/>
                </a:solidFill>
              </a:rPr>
              <a:t>正身自重，一其心念，不顧聲色，善攝心法，     住四念處</a:t>
            </a:r>
            <a:r>
              <a:rPr lang="en-US" altLang="zh-TW" smtClean="0">
                <a:solidFill>
                  <a:srgbClr val="00823B"/>
                </a:solidFill>
                <a:latin typeface="Arial" pitchFamily="34" charset="0"/>
              </a:rPr>
              <a:t>…</a:t>
            </a:r>
            <a:endParaRPr lang="en-US" altLang="zh-TW" smtClean="0">
              <a:solidFill>
                <a:srgbClr val="00823B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rgbClr val="00823B"/>
                </a:solidFill>
              </a:rPr>
              <a:t>身身觀念住，精勤方便，不放逸行，正智正念，寂定於心，乃至知身；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rgbClr val="00823B"/>
                </a:solidFill>
              </a:rPr>
              <a:t>受、心、法法觀念住，精勤方便，不放逸行，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rgbClr val="00823B"/>
                </a:solidFill>
              </a:rPr>
              <a:t>正智正念，寂定於心，乃至知法</a:t>
            </a:r>
            <a:r>
              <a:rPr lang="en-US" altLang="zh-TW" smtClean="0">
                <a:solidFill>
                  <a:srgbClr val="00823B"/>
                </a:solidFill>
              </a:rPr>
              <a:t>』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《</a:t>
            </a:r>
            <a:r>
              <a:rPr lang="zh-TW" altLang="en-US" sz="2000" smtClean="0"/>
              <a:t>雜阿含經</a:t>
            </a:r>
            <a:r>
              <a:rPr lang="en-US" altLang="zh-TW" sz="2000" smtClean="0"/>
              <a:t>》</a:t>
            </a:r>
          </a:p>
        </p:txBody>
      </p:sp>
      <p:sp>
        <p:nvSpPr>
          <p:cNvPr id="36868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56A0F39-F7AA-40AC-B4E4-870C0083DCA6}" type="slidenum">
              <a:rPr kumimoji="0" lang="en-US" altLang="zh-TW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zh-TW" altLang="en-US" sz="6600" dirty="0" smtClean="0">
                <a:solidFill>
                  <a:srgbClr val="FF0000"/>
                </a:solidFill>
                <a:ea typeface="文鼎粗隸"/>
                <a:cs typeface="文鼎粗隸"/>
              </a:rPr>
              <a:t>四無量心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51300"/>
            <a:ext cx="6767512" cy="16827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solidFill>
                  <a:srgbClr val="CC3300"/>
                </a:solidFill>
              </a:rPr>
              <a:t>慈	悲	喜	捨</a:t>
            </a:r>
          </a:p>
          <a:p>
            <a:pPr eaLnBrk="1" hangingPunct="1">
              <a:defRPr/>
            </a:pPr>
            <a:r>
              <a:rPr lang="zh-TW" altLang="en-US" sz="2400" smtClean="0">
                <a:solidFill>
                  <a:srgbClr val="000066"/>
                </a:solidFill>
              </a:rPr>
              <a:t>大智度論二十曰：「四無量心者，慈悲喜捨。」</a:t>
            </a:r>
            <a:r>
              <a:rPr lang="zh-TW" altLang="en-US" smtClean="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accent2"/>
                </a:solidFill>
              </a:rPr>
              <a:t>菩提心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400" smtClean="0">
                <a:solidFill>
                  <a:srgbClr val="0000FF"/>
                </a:solidFill>
              </a:rPr>
              <a:t>梵語 </a:t>
            </a:r>
            <a:r>
              <a:rPr lang="en-US" altLang="zh-TW" sz="2400" smtClean="0">
                <a:solidFill>
                  <a:srgbClr val="0000FF"/>
                </a:solidFill>
              </a:rPr>
              <a:t>bodhi-citta</a:t>
            </a:r>
            <a:r>
              <a:rPr lang="zh-TW" altLang="en-US" sz="2400" smtClean="0"/>
              <a:t>。全稱阿耨多羅三藐三菩提心。又作無上正真道意、無上菩提心、無上道心、無上道意、無上心、道心、道意、道念、覺意。即求正覺之心曰菩提心 。</a:t>
            </a:r>
          </a:p>
          <a:p>
            <a:r>
              <a:rPr lang="zh-TW" altLang="en-US" sz="2400" smtClean="0"/>
              <a:t>智度論四十一曰：「菩薩初發心，緣無上道。我當作佛，是名菩提心。」 </a:t>
            </a:r>
          </a:p>
          <a:p>
            <a:r>
              <a:rPr lang="zh-TW" altLang="en-US" sz="2400" smtClean="0"/>
              <a:t>大日經疏一曰：「菩提心，即是白淨信心義也。」又曰：「菩提心，名為一向志求一切智智。」 </a:t>
            </a:r>
          </a:p>
          <a:p>
            <a:r>
              <a:rPr lang="zh-TW" altLang="en-US" sz="2400" smtClean="0"/>
              <a:t>維摩經佛國品曰：「菩提心是菩薩淨土。」 </a:t>
            </a:r>
            <a:endParaRPr lang="zh-TW" altLang="en-US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0066"/>
                </a:solidFill>
              </a:rPr>
              <a:t>菩提心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7772400" cy="3916362"/>
          </a:xfrm>
        </p:spPr>
        <p:txBody>
          <a:bodyPr/>
          <a:lstStyle/>
          <a:p>
            <a:r>
              <a:rPr lang="en-US" altLang="zh-TW" smtClean="0">
                <a:solidFill>
                  <a:srgbClr val="0000FF"/>
                </a:solidFill>
              </a:rPr>
              <a:t>THE THOUGHT OF ENLIGNTENMENT</a:t>
            </a:r>
          </a:p>
          <a:p>
            <a:r>
              <a:rPr kumimoji="0" lang="zh-TW" altLang="en-US" sz="3600" smtClean="0">
                <a:solidFill>
                  <a:srgbClr val="0000FF"/>
                </a:solidFill>
              </a:rPr>
              <a:t>追求無上正覺，上求佛道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600" smtClean="0">
                <a:solidFill>
                  <a:srgbClr val="0000FF"/>
                </a:solidFill>
              </a:rPr>
              <a:t>	利樂一切有情，下化眾生</a:t>
            </a:r>
          </a:p>
          <a:p>
            <a:r>
              <a:rPr kumimoji="0" lang="zh-TW" altLang="en-US" sz="3600" smtClean="0">
                <a:solidFill>
                  <a:srgbClr val="0000FF"/>
                </a:solidFill>
              </a:rPr>
              <a:t>對菩提佛果之了解、嚮往和立志去爭取此覺位之志願與實踐</a:t>
            </a:r>
          </a:p>
          <a:p>
            <a:r>
              <a:rPr kumimoji="0" lang="zh-TW" altLang="en-US" sz="3600" smtClean="0">
                <a:solidFill>
                  <a:srgbClr val="008000"/>
                </a:solidFill>
              </a:rPr>
              <a:t>悲智雙修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0000FF"/>
                </a:solidFill>
              </a:rPr>
              <a:t>行菩提心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008000"/>
                </a:solidFill>
              </a:rPr>
              <a:t>六度</a:t>
            </a:r>
          </a:p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993300"/>
                </a:solidFill>
              </a:rPr>
              <a:t>布施</a:t>
            </a:r>
          </a:p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993300"/>
                </a:solidFill>
              </a:rPr>
              <a:t>持戒</a:t>
            </a:r>
          </a:p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993300"/>
                </a:solidFill>
              </a:rPr>
              <a:t>忍辱</a:t>
            </a:r>
          </a:p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993300"/>
                </a:solidFill>
              </a:rPr>
              <a:t>精進</a:t>
            </a:r>
          </a:p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993300"/>
                </a:solidFill>
              </a:rPr>
              <a:t>禪定</a:t>
            </a:r>
          </a:p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993300"/>
                </a:solidFill>
              </a:rPr>
              <a:t>般若</a:t>
            </a:r>
          </a:p>
          <a:p>
            <a:pPr>
              <a:lnSpc>
                <a:spcPct val="90000"/>
              </a:lnSpc>
            </a:pPr>
            <a:endParaRPr lang="en-US" altLang="zh-TW" sz="3600" smtClean="0">
              <a:solidFill>
                <a:srgbClr val="993300"/>
              </a:solidFill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008000"/>
                </a:solidFill>
              </a:rPr>
              <a:t>四攝</a:t>
            </a:r>
          </a:p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993300"/>
                </a:solidFill>
              </a:rPr>
              <a:t>布施</a:t>
            </a:r>
          </a:p>
          <a:p>
            <a:pPr>
              <a:lnSpc>
                <a:spcPct val="90000"/>
              </a:lnSpc>
            </a:pPr>
            <a:r>
              <a:rPr lang="zh-TW" altLang="en-US" sz="3600" smtClean="0">
                <a:solidFill>
                  <a:srgbClr val="993300"/>
                </a:solidFill>
              </a:rPr>
              <a:t>愛語</a:t>
            </a:r>
          </a:p>
          <a:p>
            <a:pPr>
              <a:lnSpc>
                <a:spcPct val="90000"/>
              </a:lnSpc>
            </a:pPr>
            <a:r>
              <a:rPr kumimoji="0" lang="zh-TW" altLang="en-US" sz="3600" smtClean="0">
                <a:solidFill>
                  <a:srgbClr val="993300"/>
                </a:solidFill>
              </a:rPr>
              <a:t>利行</a:t>
            </a:r>
          </a:p>
          <a:p>
            <a:pPr>
              <a:lnSpc>
                <a:spcPct val="90000"/>
              </a:lnSpc>
            </a:pPr>
            <a:r>
              <a:rPr kumimoji="0" lang="zh-TW" altLang="en-US" sz="3600" smtClean="0">
                <a:solidFill>
                  <a:srgbClr val="993300"/>
                </a:solidFill>
              </a:rPr>
              <a:t>同事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smtClean="0">
                <a:solidFill>
                  <a:srgbClr val="3000B8"/>
                </a:solidFill>
              </a:rPr>
              <a:t>心經</a:t>
            </a:r>
            <a:br>
              <a:rPr lang="zh-TW" altLang="en-US" sz="3200" smtClean="0">
                <a:solidFill>
                  <a:srgbClr val="3000B8"/>
                </a:solidFill>
              </a:rPr>
            </a:br>
            <a:r>
              <a:rPr lang="zh-TW" altLang="en-US" sz="3200" smtClean="0">
                <a:solidFill>
                  <a:srgbClr val="3000B8"/>
                </a:solidFill>
              </a:rPr>
              <a:t>金剛經</a:t>
            </a:r>
            <a:br>
              <a:rPr lang="zh-TW" altLang="en-US" sz="3200" smtClean="0">
                <a:solidFill>
                  <a:srgbClr val="3000B8"/>
                </a:solidFill>
              </a:rPr>
            </a:br>
            <a:r>
              <a:rPr lang="zh-TW" altLang="en-US" sz="3200" smtClean="0">
                <a:solidFill>
                  <a:srgbClr val="3000B8"/>
                </a:solidFill>
              </a:rPr>
              <a:t>維摩詰經</a:t>
            </a:r>
            <a:br>
              <a:rPr lang="zh-TW" altLang="en-US" sz="3200" smtClean="0">
                <a:solidFill>
                  <a:srgbClr val="3000B8"/>
                </a:solidFill>
              </a:rPr>
            </a:br>
            <a:r>
              <a:rPr lang="zh-TW" altLang="en-US" sz="3200" smtClean="0">
                <a:solidFill>
                  <a:srgbClr val="3000B8"/>
                </a:solidFill>
              </a:rPr>
              <a:t>妙法蓮花經</a:t>
            </a:r>
            <a:br>
              <a:rPr lang="zh-TW" altLang="en-US" sz="3200" smtClean="0">
                <a:solidFill>
                  <a:srgbClr val="3000B8"/>
                </a:solidFill>
              </a:rPr>
            </a:br>
            <a:r>
              <a:rPr lang="zh-TW" altLang="en-US" sz="3200" smtClean="0">
                <a:solidFill>
                  <a:srgbClr val="3000B8"/>
                </a:solidFill>
              </a:rPr>
              <a:t>佛說阿彌陀經</a:t>
            </a:r>
            <a:r>
              <a:rPr lang="zh-TW" altLang="en-US" sz="3200" smtClean="0"/>
              <a:t/>
            </a:r>
            <a:br>
              <a:rPr lang="zh-TW" altLang="en-US" sz="3200" smtClean="0"/>
            </a:br>
            <a:endParaRPr lang="zh-HK" altLang="en-US" sz="320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6600" dirty="0" smtClean="0">
                <a:solidFill>
                  <a:srgbClr val="FF0000"/>
                </a:solidFill>
              </a:rPr>
              <a:t>佛教經典</a:t>
            </a:r>
            <a:endParaRPr lang="zh-HK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2"/>
                </a:solidFill>
                <a:ea typeface="文鼎中粗隸" pitchFamily="49" charset="-120"/>
              </a:rPr>
              <a:t>佛教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/>
              <a:t>	</a:t>
            </a:r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在 這 個 世 界 裏 ， 佛 便 是 指 釋 迦 牟 尼 ， 釋 迦 牟 尼 就 是 在 二 千 五 百 年 前 ， 印 度 釋 迦 族 的 聖 者 ，  他 成 佛 後 便 開 創 了 佛 教</a:t>
            </a:r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 </a:t>
            </a:r>
          </a:p>
        </p:txBody>
      </p:sp>
      <p:pic>
        <p:nvPicPr>
          <p:cNvPr id="6148" name="Picture 4" descr="Shakyamuni_00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909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97425"/>
            <a:ext cx="923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3330000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89363"/>
            <a:ext cx="86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a016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25"/>
            <a:ext cx="9334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a01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89363"/>
            <a:ext cx="790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buddh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868863"/>
            <a:ext cx="6000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e22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05263"/>
            <a:ext cx="885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66"/>
                </a:solidFill>
                <a:ea typeface="文鼎中粗隸" pitchFamily="49" charset="-120"/>
              </a:rPr>
              <a:t>學佛的歷程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hlink"/>
                </a:solidFill>
                <a:ea typeface="文鼎中粗隸" pitchFamily="49" charset="-120"/>
              </a:rPr>
              <a:t>教、理、行、果</a:t>
            </a:r>
          </a:p>
          <a:p>
            <a:pPr eaLnBrk="1" hangingPunct="1"/>
            <a:r>
              <a:rPr lang="zh-TW" altLang="en-US" smtClean="0">
                <a:ea typeface="文鼎中粗隸" pitchFamily="49" charset="-120"/>
              </a:rPr>
              <a:t>信、解、行、証</a:t>
            </a:r>
          </a:p>
          <a:p>
            <a:pPr eaLnBrk="1" hangingPunct="1"/>
            <a:r>
              <a:rPr lang="zh-TW" altLang="en-US" smtClean="0">
                <a:solidFill>
                  <a:schemeClr val="hlink"/>
                </a:solidFill>
                <a:ea typeface="文鼎中粗隸" pitchFamily="49" charset="-120"/>
              </a:rPr>
              <a:t>信、願、行</a:t>
            </a:r>
          </a:p>
          <a:p>
            <a:pPr eaLnBrk="1" hangingPunct="1"/>
            <a:r>
              <a:rPr lang="zh-TW" altLang="en-US" smtClean="0">
                <a:ea typeface="文鼎中粗隸" pitchFamily="49" charset="-120"/>
              </a:rPr>
              <a:t>戒、定、慧</a:t>
            </a:r>
          </a:p>
          <a:p>
            <a:pPr eaLnBrk="1" hangingPunct="1"/>
            <a:endParaRPr lang="en-US" altLang="zh-TW" smtClean="0">
              <a:ea typeface="文鼎中粗隸" pitchFamily="49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000" smtClean="0">
                <a:ea typeface="文鼎中粗隸" pitchFamily="49" charset="-120"/>
              </a:rPr>
              <a:t>人間佛教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E1441F"/>
                </a:solidFill>
                <a:ea typeface="文鼎中粗隸" pitchFamily="49" charset="-120"/>
              </a:rPr>
              <a:t>諸佛世尊，皆出人間，終不在天上成佛</a:t>
            </a:r>
          </a:p>
          <a:p>
            <a:pPr eaLnBrk="1" hangingPunct="1"/>
            <a:r>
              <a:rPr lang="zh-TW" altLang="en-US" sz="3600" smtClean="0">
                <a:solidFill>
                  <a:schemeClr val="folHlink"/>
                </a:solidFill>
                <a:ea typeface="文鼎中粗隸" pitchFamily="49" charset="-120"/>
              </a:rPr>
              <a:t>成熟有情，莊嚴刹土</a:t>
            </a:r>
          </a:p>
        </p:txBody>
      </p:sp>
      <p:pic>
        <p:nvPicPr>
          <p:cNvPr id="44036" name="Picture 4" descr="logo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933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logo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68413"/>
            <a:ext cx="933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logo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52513"/>
            <a:ext cx="933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logo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65175"/>
            <a:ext cx="933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logo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557338"/>
            <a:ext cx="933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773238"/>
            <a:ext cx="6400800" cy="227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dirty="0" smtClean="0">
                <a:ea typeface="文鼎中粗隸" pitchFamily="49" charset="-120"/>
              </a:rPr>
              <a:t>此身不向今生度，更向何生度此生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smtClean="0">
                <a:ea typeface="文鼎中粗隸" pitchFamily="49" charset="-120"/>
              </a:rPr>
              <a:t>人身難得今己得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smtClean="0">
                <a:ea typeface="文鼎中粗隸" pitchFamily="49" charset="-120"/>
              </a:rPr>
              <a:t>佛法難聞今己聞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smtClean="0">
                <a:ea typeface="文鼎中粗隸" pitchFamily="49" charset="-120"/>
              </a:rPr>
              <a:t>此生不向今身度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smtClean="0">
                <a:ea typeface="文鼎中粗隸" pitchFamily="49" charset="-120"/>
              </a:rPr>
              <a:t>更向何生度此生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11300"/>
            <a:ext cx="9144000" cy="227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smtClean="0">
                <a:solidFill>
                  <a:srgbClr val="FF0000"/>
                </a:solidFill>
                <a:ea typeface="文鼎中粗隸" pitchFamily="49" charset="-120"/>
              </a:rPr>
              <a:t>佛教：邁向積極人生的宗教</a:t>
            </a:r>
          </a:p>
        </p:txBody>
      </p:sp>
      <p:pic>
        <p:nvPicPr>
          <p:cNvPr id="46083" name="Picture 4" descr="BUDD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149725"/>
            <a:ext cx="145573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WordArt 5"/>
          <p:cNvSpPr>
            <a:spLocks noChangeArrowheads="1" noChangeShapeType="1" noTextEdit="1"/>
          </p:cNvSpPr>
          <p:nvPr/>
        </p:nvSpPr>
        <p:spPr bwMode="auto">
          <a:xfrm>
            <a:off x="3492500" y="2420938"/>
            <a:ext cx="1871663" cy="160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新細明體"/>
                <a:ea typeface="新細明體"/>
              </a:rPr>
              <a:t>完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新細明體"/>
              <a:ea typeface="新細明體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www.mind2spirit.com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2"/>
                </a:solidFill>
                <a:ea typeface="文鼎中粗隸" pitchFamily="49" charset="-120"/>
              </a:rPr>
              <a:t>三寶佛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solidFill>
                  <a:schemeClr val="tx2"/>
                </a:solidFill>
                <a:ea typeface="文鼎中粗隸" pitchFamily="49" charset="-120"/>
              </a:rPr>
              <a:t>釋迦牟尼佛</a:t>
            </a:r>
          </a:p>
          <a:p>
            <a:pPr eaLnBrk="1" hangingPunct="1"/>
            <a:r>
              <a:rPr lang="zh-TW" altLang="en-US" sz="3600" smtClean="0">
                <a:solidFill>
                  <a:schemeClr val="hlink"/>
                </a:solidFill>
                <a:ea typeface="文鼎中粗隸" pitchFamily="49" charset="-120"/>
              </a:rPr>
              <a:t>東方淨琉璃世界藥師琉璃光如來</a:t>
            </a:r>
          </a:p>
          <a:p>
            <a:pPr eaLnBrk="1" hangingPunct="1"/>
            <a:r>
              <a:rPr lang="zh-TW" altLang="en-US" sz="3600" smtClean="0">
                <a:solidFill>
                  <a:schemeClr val="folHlink"/>
                </a:solidFill>
                <a:ea typeface="文鼎中粗隸" pitchFamily="49" charset="-120"/>
              </a:rPr>
              <a:t>西方極樂世界阿彌陀佛</a:t>
            </a:r>
          </a:p>
        </p:txBody>
      </p:sp>
      <p:pic>
        <p:nvPicPr>
          <p:cNvPr id="7172" name="Picture 3" descr="China10-12Feb2005 182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4005263"/>
            <a:ext cx="3770312" cy="225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文鼎中粗隸" pitchFamily="49" charset="-120"/>
              </a:rPr>
              <a:t>佛教組織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佛 </a:t>
            </a:r>
            <a:r>
              <a:rPr lang="en-US" altLang="zh-TW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.  </a:t>
            </a:r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法 </a:t>
            </a:r>
            <a:r>
              <a:rPr lang="en-US" altLang="zh-TW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.   </a:t>
            </a:r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僧　三 寶 </a:t>
            </a:r>
          </a:p>
          <a:p>
            <a:pPr eaLnBrk="1" hangingPunct="1"/>
            <a:r>
              <a:rPr lang="zh-TW" altLang="en-US" smtClean="0">
                <a:solidFill>
                  <a:schemeClr val="tx2"/>
                </a:solidFill>
                <a:latin typeface="文鼎中粗隸" pitchFamily="49" charset="-120"/>
                <a:ea typeface="文鼎中粗隸" pitchFamily="49" charset="-120"/>
              </a:rPr>
              <a:t>佛 像</a:t>
            </a:r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   </a:t>
            </a:r>
          </a:p>
          <a:p>
            <a:pPr eaLnBrk="1" hangingPunct="1"/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經 </a:t>
            </a:r>
            <a:r>
              <a:rPr lang="en-US" altLang="zh-TW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. </a:t>
            </a:r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律 </a:t>
            </a:r>
            <a:r>
              <a:rPr lang="en-US" altLang="zh-TW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. </a:t>
            </a:r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論 三 藏 </a:t>
            </a:r>
          </a:p>
          <a:p>
            <a:pPr eaLnBrk="1" hangingPunct="1"/>
            <a:r>
              <a:rPr lang="zh-TW" altLang="en-US" smtClean="0">
                <a:solidFill>
                  <a:schemeClr val="tx2"/>
                </a:solidFill>
                <a:latin typeface="文鼎中粗隸" pitchFamily="49" charset="-120"/>
                <a:ea typeface="文鼎中粗隸" pitchFamily="49" charset="-120"/>
              </a:rPr>
              <a:t>巴 利 文 </a:t>
            </a:r>
            <a:r>
              <a:rPr lang="en-US" altLang="zh-TW" smtClean="0">
                <a:solidFill>
                  <a:schemeClr val="tx2"/>
                </a:solidFill>
                <a:latin typeface="文鼎中粗隸" pitchFamily="49" charset="-120"/>
                <a:ea typeface="文鼎中粗隸" pitchFamily="49" charset="-120"/>
              </a:rPr>
              <a:t>. </a:t>
            </a:r>
            <a:r>
              <a:rPr lang="zh-TW" altLang="en-US" smtClean="0">
                <a:solidFill>
                  <a:schemeClr val="tx2"/>
                </a:solidFill>
                <a:latin typeface="文鼎中粗隸" pitchFamily="49" charset="-120"/>
                <a:ea typeface="文鼎中粗隸" pitchFamily="49" charset="-120"/>
              </a:rPr>
              <a:t>漢 文 </a:t>
            </a:r>
            <a:r>
              <a:rPr lang="en-US" altLang="zh-TW" smtClean="0">
                <a:solidFill>
                  <a:schemeClr val="tx2"/>
                </a:solidFill>
                <a:latin typeface="文鼎中粗隸" pitchFamily="49" charset="-120"/>
                <a:ea typeface="文鼎中粗隸" pitchFamily="49" charset="-120"/>
              </a:rPr>
              <a:t>. </a:t>
            </a:r>
            <a:r>
              <a:rPr lang="zh-TW" altLang="en-US" smtClean="0">
                <a:solidFill>
                  <a:schemeClr val="tx2"/>
                </a:solidFill>
                <a:latin typeface="文鼎中粗隸" pitchFamily="49" charset="-120"/>
                <a:ea typeface="文鼎中粗隸" pitchFamily="49" charset="-120"/>
              </a:rPr>
              <a:t>藏 文  三大 系 統</a:t>
            </a:r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 </a:t>
            </a:r>
          </a:p>
          <a:p>
            <a:pPr eaLnBrk="1" hangingPunct="1"/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佛 教 七 眾</a:t>
            </a:r>
            <a:r>
              <a:rPr lang="zh-TW" altLang="en-US" smtClean="0">
                <a:solidFill>
                  <a:srgbClr val="3000B8"/>
                </a:solidFill>
              </a:rPr>
              <a:t> </a:t>
            </a:r>
          </a:p>
        </p:txBody>
      </p:sp>
      <p:pic>
        <p:nvPicPr>
          <p:cNvPr id="8196" name="Picture 4" descr="g020120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05038"/>
            <a:ext cx="1419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ndw002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29225"/>
            <a:ext cx="12255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2003-5-18-676--A6-E8-AEL-A4-E5-A6-F2-B8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949950"/>
            <a:ext cx="1266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journey127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661025"/>
            <a:ext cx="1190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bouzu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723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netsh_1070482_3027_1098975858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6746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rbbds7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1888"/>
            <a:ext cx="1076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jiaotou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1076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11-30-02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141663"/>
            <a:ext cx="1000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年满20岁，受具足戒之后的缅甸佛教徒（成为正式比丘）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516563"/>
            <a:ext cx="12271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2"/>
                </a:solidFill>
                <a:ea typeface="文鼎中粗隸" pitchFamily="49" charset="-120"/>
              </a:rPr>
              <a:t>佛經的結集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經、律、論　三藏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chemeClr val="hlink"/>
                </a:solidFill>
                <a:latin typeface="文鼎中粗隸" pitchFamily="49" charset="-120"/>
                <a:ea typeface="文鼎中粗隸" pitchFamily="49" charset="-120"/>
              </a:rPr>
              <a:t>第一次結集</a:t>
            </a:r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：佛入滅當年，王舍城結集，五百集法，大弟子摩訶迦葉主持，阿難誦出經藏，優波離誦出律藏</a:t>
            </a:r>
          </a:p>
          <a:p>
            <a:pPr eaLnBrk="1" hangingPunct="1">
              <a:lnSpc>
                <a:spcPct val="90000"/>
              </a:lnSpc>
            </a:pPr>
            <a:r>
              <a:rPr kumimoji="0" lang="zh-TW" altLang="en-US" sz="2800" smtClean="0">
                <a:solidFill>
                  <a:srgbClr val="00B050"/>
                </a:solidFill>
                <a:latin typeface="文鼎中粗隸" pitchFamily="49" charset="-120"/>
                <a:ea typeface="文鼎中粗隸" pitchFamily="49" charset="-120"/>
              </a:rPr>
              <a:t>第二次結集</a:t>
            </a:r>
            <a:r>
              <a:rPr kumimoji="0"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：</a:t>
            </a:r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佛入滅後百年前後，因「十事」而七百比丘於毘舍城結集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rgbClr val="00B050"/>
                </a:solidFill>
                <a:latin typeface="文鼎中粗隸" pitchFamily="49" charset="-120"/>
                <a:ea typeface="文鼎中粗隸" pitchFamily="49" charset="-120"/>
              </a:rPr>
              <a:t>第三次結集</a:t>
            </a:r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：佛入滅後約二百三十六年，阿育王（約於</a:t>
            </a:r>
            <a:r>
              <a:rPr lang="en-US" altLang="zh-TW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270B.C.</a:t>
            </a:r>
            <a:r>
              <a:rPr lang="zh-TW" altLang="en-US" sz="2800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即位）孔雀王朝時代，才有經律論三藏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smtClean="0">
              <a:latin typeface="文鼎中粗隸" pitchFamily="49" charset="-120"/>
              <a:ea typeface="文鼎中粗隸" pitchFamily="49" charset="-120"/>
            </a:endParaRPr>
          </a:p>
        </p:txBody>
      </p:sp>
      <p:pic>
        <p:nvPicPr>
          <p:cNvPr id="9220" name="Picture 4" descr="坐者为第一次结集的召集人大迦叶。比丘们传视、讨论着用贝叶记录的经文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885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2"/>
                </a:solidFill>
                <a:ea typeface="文鼎中粗隸" pitchFamily="49" charset="-120"/>
              </a:rPr>
              <a:t>佛經的結集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公元前</a:t>
            </a:r>
            <a:r>
              <a:rPr lang="en-US" altLang="zh-TW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89-77</a:t>
            </a:r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年，斯里蘭卡無畏婆多伽摩尼王五百比丘結集－南傳巴利語佛典書寫之始</a:t>
            </a:r>
          </a:p>
          <a:p>
            <a:pPr eaLnBrk="1" hangingPunct="1"/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据「大唐西域記」記載，迦膩迦王（</a:t>
            </a:r>
            <a:r>
              <a:rPr lang="en-US" altLang="zh-TW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78-120A.D.)</a:t>
            </a:r>
            <a:r>
              <a:rPr lang="zh-TW" altLang="en-US" smtClean="0">
                <a:solidFill>
                  <a:srgbClr val="3000B8"/>
                </a:solidFill>
                <a:latin typeface="文鼎中粗隸" pitchFamily="49" charset="-120"/>
                <a:ea typeface="文鼎中粗隸" pitchFamily="49" charset="-120"/>
              </a:rPr>
              <a:t>用梵文結集「大毘婆沙論」，刻文於銅牒－北傳梵文經典之始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770313" cy="36576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chemeClr val="tx2"/>
                </a:solidFill>
                <a:ea typeface="文鼎中粗隸" pitchFamily="49" charset="-120"/>
              </a:rPr>
              <a:t>阿育王法勅</a:t>
            </a:r>
          </a:p>
          <a:p>
            <a:pPr eaLnBrk="1" hangingPunct="1"/>
            <a:r>
              <a:rPr lang="zh-TW" altLang="en-US" sz="3600" smtClean="0">
                <a:solidFill>
                  <a:schemeClr val="tx2"/>
                </a:solidFill>
                <a:ea typeface="文鼎中粗隸" pitchFamily="49" charset="-120"/>
              </a:rPr>
              <a:t>鉻文</a:t>
            </a:r>
          </a:p>
        </p:txBody>
      </p:sp>
      <p:pic>
        <p:nvPicPr>
          <p:cNvPr id="11267" name="Picture 3" descr="印度之旅21DEC2003I 01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700" y="1828800"/>
            <a:ext cx="3059113" cy="3657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416</TotalTime>
  <Words>1579</Words>
  <Application>Microsoft Office PowerPoint</Application>
  <PresentationFormat>On-screen Show (4:3)</PresentationFormat>
  <Paragraphs>243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Comic Sans MS</vt:lpstr>
      <vt:lpstr>新細明體</vt:lpstr>
      <vt:lpstr>Arial</vt:lpstr>
      <vt:lpstr>文鼎中粗隸</vt:lpstr>
      <vt:lpstr>Times New Roman</vt:lpstr>
      <vt:lpstr>Tahoma</vt:lpstr>
      <vt:lpstr>細明體</vt:lpstr>
      <vt:lpstr>MS PGothic</vt:lpstr>
      <vt:lpstr>標楷體</vt:lpstr>
      <vt:lpstr>Wingdings</vt:lpstr>
      <vt:lpstr>文鼎粗隸</vt:lpstr>
      <vt:lpstr>Crayons</vt:lpstr>
      <vt:lpstr>佛教:邁向積極人生的宗教</vt:lpstr>
      <vt:lpstr>從時空上認識佛 教  消 除 幾 種 不 必 要 的 誤 解  佛 教 的 特 性  佛 教 的 心 要 人間佛教</vt:lpstr>
      <vt:lpstr>佛教</vt:lpstr>
      <vt:lpstr>佛教</vt:lpstr>
      <vt:lpstr>三寶佛</vt:lpstr>
      <vt:lpstr>佛教組織</vt:lpstr>
      <vt:lpstr>佛經的結集</vt:lpstr>
      <vt:lpstr>佛經的結集</vt:lpstr>
      <vt:lpstr>PowerPoint Presentation</vt:lpstr>
      <vt:lpstr>佛教的宏傳</vt:lpstr>
      <vt:lpstr>印度佛教表解</vt:lpstr>
      <vt:lpstr>佛教在中國的傳播</vt:lpstr>
      <vt:lpstr>PowerPoint Presentation</vt:lpstr>
      <vt:lpstr>PowerPoint Presentation</vt:lpstr>
      <vt:lpstr>PowerPoint Presentation</vt:lpstr>
      <vt:lpstr>PowerPoint Presentation</vt:lpstr>
      <vt:lpstr>語言文字</vt:lpstr>
      <vt:lpstr>消除幾種不必要的誤解 </vt:lpstr>
      <vt:lpstr>佛教:生活、生命、生死</vt:lpstr>
      <vt:lpstr>「佛教，不只是宗教，還是哲學，更是治療身心病的醫學」 </vt:lpstr>
      <vt:lpstr>般 若 波 羅 密 多 心 經 </vt:lpstr>
      <vt:lpstr>金剛般若波羅蜜經</vt:lpstr>
      <vt:lpstr>佛教的心要</vt:lpstr>
      <vt:lpstr>轉迷開悟　苦樂自在</vt:lpstr>
      <vt:lpstr>緣 起</vt:lpstr>
      <vt:lpstr>中</vt:lpstr>
      <vt:lpstr>我、我執；無我，無我所</vt:lpstr>
      <vt:lpstr>空</vt:lpstr>
      <vt:lpstr>三法印</vt:lpstr>
      <vt:lpstr>四聖諦</vt:lpstr>
      <vt:lpstr>三無漏學</vt:lpstr>
      <vt:lpstr>八正道</vt:lpstr>
      <vt:lpstr>八正道</vt:lpstr>
      <vt:lpstr>四念住 身、受、心、法</vt:lpstr>
      <vt:lpstr>四無量心</vt:lpstr>
      <vt:lpstr>菩提心</vt:lpstr>
      <vt:lpstr>菩提心</vt:lpstr>
      <vt:lpstr>行菩提心</vt:lpstr>
      <vt:lpstr>心經 金剛經 維摩詰經 妙法蓮花經 佛說阿彌陀經 </vt:lpstr>
      <vt:lpstr>學佛的歷程</vt:lpstr>
      <vt:lpstr>人間佛教</vt:lpstr>
      <vt:lpstr>此身不向今生度，更向何生度此生</vt:lpstr>
      <vt:lpstr>佛教：邁向積極人生的宗教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佛教：邁向積極人生的宗教</dc:title>
  <dc:creator>owner</dc:creator>
  <cp:lastModifiedBy>Kwok, Isaac HY</cp:lastModifiedBy>
  <cp:revision>21</cp:revision>
  <dcterms:created xsi:type="dcterms:W3CDTF">2006-05-12T09:36:18Z</dcterms:created>
  <dcterms:modified xsi:type="dcterms:W3CDTF">2020-04-07T07:29:26Z</dcterms:modified>
</cp:coreProperties>
</file>