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8" r:id="rId1"/>
  </p:sldMasterIdLst>
  <p:notesMasterIdLst>
    <p:notesMasterId r:id="rId52"/>
  </p:notesMasterIdLst>
  <p:handoutMasterIdLst>
    <p:handoutMasterId r:id="rId53"/>
  </p:handoutMasterIdLst>
  <p:sldIdLst>
    <p:sldId id="445" r:id="rId2"/>
    <p:sldId id="469" r:id="rId3"/>
    <p:sldId id="471" r:id="rId4"/>
    <p:sldId id="446" r:id="rId5"/>
    <p:sldId id="436" r:id="rId6"/>
    <p:sldId id="447" r:id="rId7"/>
    <p:sldId id="430" r:id="rId8"/>
    <p:sldId id="425" r:id="rId9"/>
    <p:sldId id="437" r:id="rId10"/>
    <p:sldId id="438" r:id="rId11"/>
    <p:sldId id="439" r:id="rId12"/>
    <p:sldId id="472" r:id="rId13"/>
    <p:sldId id="448" r:id="rId14"/>
    <p:sldId id="449" r:id="rId15"/>
    <p:sldId id="450" r:id="rId16"/>
    <p:sldId id="451" r:id="rId17"/>
    <p:sldId id="452" r:id="rId18"/>
    <p:sldId id="453" r:id="rId19"/>
    <p:sldId id="455" r:id="rId20"/>
    <p:sldId id="456" r:id="rId21"/>
    <p:sldId id="457" r:id="rId22"/>
    <p:sldId id="458" r:id="rId23"/>
    <p:sldId id="459" r:id="rId24"/>
    <p:sldId id="461" r:id="rId25"/>
    <p:sldId id="462" r:id="rId26"/>
    <p:sldId id="467" r:id="rId27"/>
    <p:sldId id="466" r:id="rId28"/>
    <p:sldId id="473" r:id="rId29"/>
    <p:sldId id="423" r:id="rId30"/>
    <p:sldId id="470" r:id="rId31"/>
    <p:sldId id="427" r:id="rId32"/>
    <p:sldId id="428" r:id="rId33"/>
    <p:sldId id="368" r:id="rId34"/>
    <p:sldId id="413" r:id="rId35"/>
    <p:sldId id="312" r:id="rId36"/>
    <p:sldId id="313" r:id="rId37"/>
    <p:sldId id="474" r:id="rId38"/>
    <p:sldId id="304" r:id="rId39"/>
    <p:sldId id="306" r:id="rId40"/>
    <p:sldId id="307" r:id="rId41"/>
    <p:sldId id="382" r:id="rId42"/>
    <p:sldId id="383" r:id="rId43"/>
    <p:sldId id="308" r:id="rId44"/>
    <p:sldId id="417" r:id="rId45"/>
    <p:sldId id="309" r:id="rId46"/>
    <p:sldId id="314" r:id="rId47"/>
    <p:sldId id="315" r:id="rId48"/>
    <p:sldId id="440" r:id="rId49"/>
    <p:sldId id="444" r:id="rId50"/>
    <p:sldId id="468" r:id="rId51"/>
  </p:sldIdLst>
  <p:sldSz cx="9144000" cy="6858000" type="screen4x3"/>
  <p:notesSz cx="6669088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66"/>
    <a:srgbClr val="00823B"/>
    <a:srgbClr val="684F00"/>
    <a:srgbClr val="FFFFCC"/>
    <a:srgbClr val="CCECFF"/>
    <a:srgbClr val="FF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97" autoAdjust="0"/>
    <p:restoredTop sz="95599" autoAdjust="0"/>
  </p:normalViewPr>
  <p:slideViewPr>
    <p:cSldViewPr>
      <p:cViewPr varScale="1">
        <p:scale>
          <a:sx n="46" d="100"/>
          <a:sy n="46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>
      <p:cViewPr varScale="1">
        <p:scale>
          <a:sx n="65" d="100"/>
          <a:sy n="65" d="100"/>
        </p:scale>
        <p:origin x="-2340" y="-120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2EC72B-2164-4140-B8CE-D62219FAACC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F14A09D-2821-402E-B8C7-9B141D307A7A}">
      <dgm:prSet phldrT="[文字]" custT="1"/>
      <dgm:spPr/>
      <dgm:t>
        <a:bodyPr/>
        <a:lstStyle/>
        <a:p>
          <a:r>
            <a:rPr lang="zh-TW" altLang="en-US" sz="2000" b="1" dirty="0" smtClean="0">
              <a:solidFill>
                <a:srgbClr val="FFFF00"/>
              </a:solidFill>
            </a:rPr>
            <a:t>憂慮症狀</a:t>
          </a:r>
          <a:endParaRPr lang="en-US" altLang="zh-TW" sz="2000" b="1" dirty="0" smtClean="0">
            <a:solidFill>
              <a:srgbClr val="FFFF00"/>
            </a:solidFill>
          </a:endParaRPr>
        </a:p>
        <a:p>
          <a:r>
            <a:rPr lang="zh-TW" altLang="en-US" sz="2000" b="1" dirty="0" smtClean="0">
              <a:solidFill>
                <a:srgbClr val="FFFF00"/>
              </a:solidFill>
            </a:rPr>
            <a:t>驚恐徵狀</a:t>
          </a:r>
          <a:endParaRPr lang="en-US" altLang="zh-TW" sz="2000" b="1" dirty="0" smtClean="0">
            <a:solidFill>
              <a:srgbClr val="FFFF00"/>
            </a:solidFill>
          </a:endParaRPr>
        </a:p>
        <a:p>
          <a:r>
            <a:rPr lang="zh-TW" altLang="en-US" sz="2000" b="1" dirty="0" smtClean="0">
              <a:solidFill>
                <a:srgbClr val="FFFF00"/>
              </a:solidFill>
            </a:rPr>
            <a:t>逃避社交患者</a:t>
          </a:r>
          <a:endParaRPr lang="zh-TW" altLang="en-US" sz="2000" dirty="0">
            <a:solidFill>
              <a:srgbClr val="FFFF00"/>
            </a:solidFill>
          </a:endParaRPr>
        </a:p>
      </dgm:t>
    </dgm:pt>
    <dgm:pt modelId="{2E792C4B-F763-4CC1-871F-6A02B4CE1705}" type="parTrans" cxnId="{322694BE-5BCA-4EEC-A80C-DAF7BE877BC0}">
      <dgm:prSet/>
      <dgm:spPr/>
      <dgm:t>
        <a:bodyPr/>
        <a:lstStyle/>
        <a:p>
          <a:endParaRPr lang="zh-TW" altLang="en-US"/>
        </a:p>
      </dgm:t>
    </dgm:pt>
    <dgm:pt modelId="{9BBC0962-140D-4AED-82C0-0E0038AFBCA3}" type="sibTrans" cxnId="{322694BE-5BCA-4EEC-A80C-DAF7BE877BC0}">
      <dgm:prSet/>
      <dgm:spPr/>
      <dgm:t>
        <a:bodyPr/>
        <a:lstStyle/>
        <a:p>
          <a:endParaRPr lang="zh-TW" altLang="en-US"/>
        </a:p>
      </dgm:t>
    </dgm:pt>
    <dgm:pt modelId="{196C6BFD-9245-4CDD-8D3E-9043BA86D7E4}">
      <dgm:prSet phldrT="[文字]" custT="1"/>
      <dgm:spPr/>
      <dgm:t>
        <a:bodyPr/>
        <a:lstStyle/>
        <a:p>
          <a:r>
            <a:rPr lang="zh-TW" altLang="en-US" sz="2400" dirty="0" smtClean="0"/>
            <a:t>負面思維→負面情緒→身心病</a:t>
          </a:r>
          <a:endParaRPr lang="zh-TW" altLang="en-US" sz="2400" dirty="0"/>
        </a:p>
      </dgm:t>
    </dgm:pt>
    <dgm:pt modelId="{20F28847-9B27-4FA8-81D2-20F036A82346}" type="parTrans" cxnId="{2E52317F-8BBA-4C03-A987-7B6039EB0F8B}">
      <dgm:prSet/>
      <dgm:spPr/>
      <dgm:t>
        <a:bodyPr/>
        <a:lstStyle/>
        <a:p>
          <a:endParaRPr lang="zh-TW" altLang="en-US"/>
        </a:p>
      </dgm:t>
    </dgm:pt>
    <dgm:pt modelId="{C90FB7AC-B152-49A3-A770-D5B40E826009}" type="sibTrans" cxnId="{2E52317F-8BBA-4C03-A987-7B6039EB0F8B}">
      <dgm:prSet/>
      <dgm:spPr/>
      <dgm:t>
        <a:bodyPr/>
        <a:lstStyle/>
        <a:p>
          <a:endParaRPr lang="zh-TW" altLang="en-US"/>
        </a:p>
      </dgm:t>
    </dgm:pt>
    <dgm:pt modelId="{2095A4DD-FE41-46A6-BB91-2B0E61A37749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bg2"/>
              </a:solidFill>
            </a:rPr>
            <a:t>情緒自覺</a:t>
          </a:r>
          <a:endParaRPr lang="zh-TW" altLang="en-US" sz="2800" b="1" dirty="0">
            <a:solidFill>
              <a:schemeClr val="bg2"/>
            </a:solidFill>
          </a:endParaRPr>
        </a:p>
      </dgm:t>
    </dgm:pt>
    <dgm:pt modelId="{BE8696FC-E4D7-403A-878A-A713BABAEA37}" type="parTrans" cxnId="{6B71FCE1-6DBE-419C-BC86-6213F6EB5B42}">
      <dgm:prSet/>
      <dgm:spPr/>
      <dgm:t>
        <a:bodyPr/>
        <a:lstStyle/>
        <a:p>
          <a:endParaRPr lang="zh-TW" altLang="en-US"/>
        </a:p>
      </dgm:t>
    </dgm:pt>
    <dgm:pt modelId="{0C10695A-96BD-48ED-B3E2-342828CBF9D7}" type="sibTrans" cxnId="{6B71FCE1-6DBE-419C-BC86-6213F6EB5B42}">
      <dgm:prSet/>
      <dgm:spPr/>
      <dgm:t>
        <a:bodyPr/>
        <a:lstStyle/>
        <a:p>
          <a:endParaRPr lang="zh-TW" altLang="en-US"/>
        </a:p>
      </dgm:t>
    </dgm:pt>
    <dgm:pt modelId="{B73FDF01-14BD-4E6B-80E7-730860F11F27}">
      <dgm:prSet phldrT="[文字]" custT="1"/>
      <dgm:spPr/>
      <dgm:t>
        <a:bodyPr/>
        <a:lstStyle/>
        <a:p>
          <a:endParaRPr lang="zh-TW" altLang="en-US" sz="1400" dirty="0">
            <a:solidFill>
              <a:srgbClr val="FF0000"/>
            </a:solidFill>
          </a:endParaRPr>
        </a:p>
      </dgm:t>
    </dgm:pt>
    <dgm:pt modelId="{48BD3816-EE61-495F-80D9-A79DFF4E72A6}" type="parTrans" cxnId="{1B2E98E4-494F-4A87-A0A4-2DE9AD49DF93}">
      <dgm:prSet/>
      <dgm:spPr/>
      <dgm:t>
        <a:bodyPr/>
        <a:lstStyle/>
        <a:p>
          <a:endParaRPr lang="zh-TW" altLang="en-US"/>
        </a:p>
      </dgm:t>
    </dgm:pt>
    <dgm:pt modelId="{60F4E45D-7AF6-4D90-BD61-5267A3BFDC23}" type="sibTrans" cxnId="{1B2E98E4-494F-4A87-A0A4-2DE9AD49DF93}">
      <dgm:prSet/>
      <dgm:spPr/>
      <dgm:t>
        <a:bodyPr/>
        <a:lstStyle/>
        <a:p>
          <a:endParaRPr lang="zh-TW" altLang="en-US"/>
        </a:p>
      </dgm:t>
    </dgm:pt>
    <dgm:pt modelId="{9C1BE7CB-FD3F-4784-8877-77AD0B5D9F7E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rgbClr val="FFCC66"/>
              </a:solidFill>
            </a:rPr>
            <a:t>情緒轉化</a:t>
          </a:r>
          <a:endParaRPr lang="zh-TW" altLang="en-US" sz="2800" b="1" dirty="0">
            <a:solidFill>
              <a:srgbClr val="FFCC66"/>
            </a:solidFill>
          </a:endParaRPr>
        </a:p>
      </dgm:t>
    </dgm:pt>
    <dgm:pt modelId="{A7F1168A-BD3E-4495-A856-4E7AEF9CBEA5}" type="parTrans" cxnId="{EDC93960-1FF7-4475-882D-EBAFE33A5886}">
      <dgm:prSet/>
      <dgm:spPr/>
      <dgm:t>
        <a:bodyPr/>
        <a:lstStyle/>
        <a:p>
          <a:endParaRPr lang="zh-TW" altLang="en-US"/>
        </a:p>
      </dgm:t>
    </dgm:pt>
    <dgm:pt modelId="{0AB64216-F730-4259-B51A-C2D7DD2FF839}" type="sibTrans" cxnId="{EDC93960-1FF7-4475-882D-EBAFE33A5886}">
      <dgm:prSet/>
      <dgm:spPr/>
      <dgm:t>
        <a:bodyPr/>
        <a:lstStyle/>
        <a:p>
          <a:endParaRPr lang="zh-TW" altLang="en-US"/>
        </a:p>
      </dgm:t>
    </dgm:pt>
    <dgm:pt modelId="{E1CED24D-B22D-4B46-881F-7F4D92B66167}">
      <dgm:prSet custT="1"/>
      <dgm:spPr/>
      <dgm:t>
        <a:bodyPr/>
        <a:lstStyle/>
        <a:p>
          <a:r>
            <a:rPr lang="zh-TW" altLang="en-US" sz="1800" dirty="0" smtClean="0"/>
            <a:t>自我觀察並認知有那些感覺</a:t>
          </a:r>
          <a:endParaRPr lang="zh-TW" altLang="en-US" sz="1800" dirty="0"/>
        </a:p>
      </dgm:t>
    </dgm:pt>
    <dgm:pt modelId="{362879E1-B62B-4FE5-A06A-E6AD17F76E6F}" type="parTrans" cxnId="{E83B8FA6-5FB8-49ED-9AD3-D27B95684FF8}">
      <dgm:prSet/>
      <dgm:spPr/>
      <dgm:t>
        <a:bodyPr/>
        <a:lstStyle/>
        <a:p>
          <a:endParaRPr lang="zh-TW" altLang="en-US"/>
        </a:p>
      </dgm:t>
    </dgm:pt>
    <dgm:pt modelId="{100978C5-3E3D-40D7-8948-68437933DBF8}" type="sibTrans" cxnId="{E83B8FA6-5FB8-49ED-9AD3-D27B95684FF8}">
      <dgm:prSet/>
      <dgm:spPr/>
      <dgm:t>
        <a:bodyPr/>
        <a:lstStyle/>
        <a:p>
          <a:endParaRPr lang="zh-TW" altLang="en-US"/>
        </a:p>
      </dgm:t>
    </dgm:pt>
    <dgm:pt modelId="{2F7EF9D6-AC85-471A-A3F8-FA52FC6A6480}">
      <dgm:prSet custT="1"/>
      <dgm:spPr/>
      <dgm:t>
        <a:bodyPr/>
        <a:lstStyle/>
        <a:p>
          <a:r>
            <a:rPr lang="zh-TW" altLang="en-US" sz="1800" dirty="0" smtClean="0"/>
            <a:t>認識思想、感覺與反應之間的關係</a:t>
          </a:r>
          <a:endParaRPr lang="en-US" altLang="zh-TW" sz="1800" dirty="0" smtClean="0"/>
        </a:p>
      </dgm:t>
    </dgm:pt>
    <dgm:pt modelId="{D213E036-75BA-43D9-8C04-10789AC4D520}" type="parTrans" cxnId="{7418A8AF-33EC-4460-85B6-0B61F3A43514}">
      <dgm:prSet/>
      <dgm:spPr/>
      <dgm:t>
        <a:bodyPr/>
        <a:lstStyle/>
        <a:p>
          <a:endParaRPr lang="zh-TW" altLang="en-US"/>
        </a:p>
      </dgm:t>
    </dgm:pt>
    <dgm:pt modelId="{008C5D56-5CD1-4194-9014-E53DDBA68B31}" type="sibTrans" cxnId="{7418A8AF-33EC-4460-85B6-0B61F3A43514}">
      <dgm:prSet/>
      <dgm:spPr/>
      <dgm:t>
        <a:bodyPr/>
        <a:lstStyle/>
        <a:p>
          <a:endParaRPr lang="zh-TW" altLang="en-US"/>
        </a:p>
      </dgm:t>
    </dgm:pt>
    <dgm:pt modelId="{8717AD5B-4FD6-4CC0-885A-5921F2557C22}">
      <dgm:prSet custT="1"/>
      <dgm:spPr/>
      <dgm:t>
        <a:bodyPr/>
        <a:lstStyle/>
        <a:p>
          <a:r>
            <a:rPr lang="en-US" altLang="zh-TW" sz="1800" dirty="0" smtClean="0">
              <a:solidFill>
                <a:srgbClr val="0000FF"/>
              </a:solidFill>
            </a:rPr>
            <a:t>EQ</a:t>
          </a:r>
          <a:r>
            <a:rPr lang="zh-TW" altLang="en-US" sz="1800" dirty="0" smtClean="0">
              <a:solidFill>
                <a:srgbClr val="0000FF"/>
              </a:solidFill>
            </a:rPr>
            <a:t>培育的先決條件</a:t>
          </a:r>
        </a:p>
      </dgm:t>
    </dgm:pt>
    <dgm:pt modelId="{8D525C35-C668-4F52-9109-9F9D75A7E9E6}" type="parTrans" cxnId="{2858EDD3-7B85-4E2B-9B6F-38838DCD0502}">
      <dgm:prSet/>
      <dgm:spPr/>
      <dgm:t>
        <a:bodyPr/>
        <a:lstStyle/>
        <a:p>
          <a:endParaRPr lang="zh-TW" altLang="en-US"/>
        </a:p>
      </dgm:t>
    </dgm:pt>
    <dgm:pt modelId="{BC0890A7-E3DE-4B92-8632-B5180BE2B158}" type="sibTrans" cxnId="{2858EDD3-7B85-4E2B-9B6F-38838DCD0502}">
      <dgm:prSet/>
      <dgm:spPr/>
      <dgm:t>
        <a:bodyPr/>
        <a:lstStyle/>
        <a:p>
          <a:endParaRPr lang="zh-TW" altLang="en-US"/>
        </a:p>
      </dgm:t>
    </dgm:pt>
    <dgm:pt modelId="{B05F10EE-22C0-495A-AB4A-BC3FE7D1A052}" type="pres">
      <dgm:prSet presAssocID="{292EC72B-2164-4140-B8CE-D62219FAACC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74A32E6-7316-4066-8181-207A65920724}" type="pres">
      <dgm:prSet presAssocID="{AF14A09D-2821-402E-B8C7-9B141D307A7A}" presName="composite" presStyleCnt="0"/>
      <dgm:spPr/>
    </dgm:pt>
    <dgm:pt modelId="{516F167B-D5FF-4802-B79D-62C97E0F3367}" type="pres">
      <dgm:prSet presAssocID="{AF14A09D-2821-402E-B8C7-9B141D307A7A}" presName="bentUpArrow1" presStyleLbl="alignImgPlace1" presStyleIdx="0" presStyleCnt="2" custLinFactNeighborX="-1052" custLinFactNeighborY="13071"/>
      <dgm:spPr/>
    </dgm:pt>
    <dgm:pt modelId="{137EB1BF-A6BF-4A63-B12C-EE3A1491F43B}" type="pres">
      <dgm:prSet presAssocID="{AF14A09D-2821-402E-B8C7-9B141D307A7A}" presName="ParentText" presStyleLbl="node1" presStyleIdx="0" presStyleCnt="3" custScaleX="116923" custLinFactNeighborX="-13222" custLinFactNeighborY="-4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387814-EF6D-4553-A91F-3600EB94B223}" type="pres">
      <dgm:prSet presAssocID="{AF14A09D-2821-402E-B8C7-9B141D307A7A}" presName="ChildText" presStyleLbl="revTx" presStyleIdx="0" presStyleCnt="3" custScaleX="408151" custScaleY="69156" custLinFactX="58711" custLinFactNeighborX="100000" custLinFactNeighborY="-22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E754E3-43FA-4ACE-8B4D-8585C99ED9E1}" type="pres">
      <dgm:prSet presAssocID="{9BBC0962-140D-4AED-82C0-0E0038AFBCA3}" presName="sibTrans" presStyleCnt="0"/>
      <dgm:spPr/>
    </dgm:pt>
    <dgm:pt modelId="{FB88428E-FD82-4EA7-8E27-40441FB47D5A}" type="pres">
      <dgm:prSet presAssocID="{2095A4DD-FE41-46A6-BB91-2B0E61A37749}" presName="composite" presStyleCnt="0"/>
      <dgm:spPr/>
    </dgm:pt>
    <dgm:pt modelId="{3960057E-386B-44EF-9366-7B2757D7A5FC}" type="pres">
      <dgm:prSet presAssocID="{2095A4DD-FE41-46A6-BB91-2B0E61A37749}" presName="bentUpArrow1" presStyleLbl="alignImgPlace1" presStyleIdx="1" presStyleCnt="2" custLinFactNeighborX="-65291" custLinFactNeighborY="-2658"/>
      <dgm:spPr/>
    </dgm:pt>
    <dgm:pt modelId="{E9EADF59-0F49-4D27-B6BA-C1237025D7D4}" type="pres">
      <dgm:prSet presAssocID="{2095A4DD-FE41-46A6-BB91-2B0E61A37749}" presName="ParentText" presStyleLbl="node1" presStyleIdx="1" presStyleCnt="3" custScaleX="119529" custLinFactNeighborX="-44978" custLinFactNeighborY="-58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12F79F-1A02-4536-8111-D0158A7D85A3}" type="pres">
      <dgm:prSet presAssocID="{2095A4DD-FE41-46A6-BB91-2B0E61A37749}" presName="ChildText" presStyleLbl="revTx" presStyleIdx="1" presStyleCnt="3" custScaleX="240295" custLinFactNeighborX="29987" custLinFactNeighborY="-31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554EDF6-70BA-48D5-AFD6-FF8E99E739AA}" type="pres">
      <dgm:prSet presAssocID="{0C10695A-96BD-48ED-B3E2-342828CBF9D7}" presName="sibTrans" presStyleCnt="0"/>
      <dgm:spPr/>
    </dgm:pt>
    <dgm:pt modelId="{640F3FDC-A545-4C44-8F36-2425EAE6848D}" type="pres">
      <dgm:prSet presAssocID="{9C1BE7CB-FD3F-4784-8877-77AD0B5D9F7E}" presName="composite" presStyleCnt="0"/>
      <dgm:spPr/>
    </dgm:pt>
    <dgm:pt modelId="{189D4A27-264D-454A-B44B-D833587E7680}" type="pres">
      <dgm:prSet presAssocID="{9C1BE7CB-FD3F-4784-8877-77AD0B5D9F7E}" presName="ParentText" presStyleLbl="node1" presStyleIdx="2" presStyleCnt="3" custScaleX="118053" custLinFactX="-8546" custLinFactNeighborX="-100000" custLinFactNeighborY="133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0896A50-AB85-4575-B274-253B525210CC}" type="pres">
      <dgm:prSet presAssocID="{9C1BE7CB-FD3F-4784-8877-77AD0B5D9F7E}" presName="FinalChildText" presStyleLbl="revTx" presStyleIdx="2" presStyleCnt="3" custScaleX="197509" custLinFactNeighborX="-47657" custLinFactNeighborY="78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858EDD3-7B85-4E2B-9B6F-38838DCD0502}" srcId="{2095A4DD-FE41-46A6-BB91-2B0E61A37749}" destId="{8717AD5B-4FD6-4CC0-885A-5921F2557C22}" srcOrd="2" destOrd="0" parTransId="{8D525C35-C668-4F52-9109-9F9D75A7E9E6}" sibTransId="{BC0890A7-E3DE-4B92-8632-B5180BE2B158}"/>
    <dgm:cxn modelId="{D67D20D7-E33A-4CAE-A146-0E00207D1A3F}" type="presOf" srcId="{B73FDF01-14BD-4E6B-80E7-730860F11F27}" destId="{D0896A50-AB85-4575-B274-253B525210CC}" srcOrd="0" destOrd="0" presId="urn:microsoft.com/office/officeart/2005/8/layout/StepDownProcess"/>
    <dgm:cxn modelId="{3D71F220-5DE7-4E76-AE9B-E0FF0CE08DAF}" type="presOf" srcId="{196C6BFD-9245-4CDD-8D3E-9043BA86D7E4}" destId="{85387814-EF6D-4553-A91F-3600EB94B223}" srcOrd="0" destOrd="0" presId="urn:microsoft.com/office/officeart/2005/8/layout/StepDownProcess"/>
    <dgm:cxn modelId="{28168C25-9AD8-427A-A1D5-8563DA1578B8}" type="presOf" srcId="{8717AD5B-4FD6-4CC0-885A-5921F2557C22}" destId="{3912F79F-1A02-4536-8111-D0158A7D85A3}" srcOrd="0" destOrd="2" presId="urn:microsoft.com/office/officeart/2005/8/layout/StepDownProcess"/>
    <dgm:cxn modelId="{6B71FCE1-6DBE-419C-BC86-6213F6EB5B42}" srcId="{292EC72B-2164-4140-B8CE-D62219FAACCC}" destId="{2095A4DD-FE41-46A6-BB91-2B0E61A37749}" srcOrd="1" destOrd="0" parTransId="{BE8696FC-E4D7-403A-878A-A713BABAEA37}" sibTransId="{0C10695A-96BD-48ED-B3E2-342828CBF9D7}"/>
    <dgm:cxn modelId="{1B2E98E4-494F-4A87-A0A4-2DE9AD49DF93}" srcId="{9C1BE7CB-FD3F-4784-8877-77AD0B5D9F7E}" destId="{B73FDF01-14BD-4E6B-80E7-730860F11F27}" srcOrd="0" destOrd="0" parTransId="{48BD3816-EE61-495F-80D9-A79DFF4E72A6}" sibTransId="{60F4E45D-7AF6-4D90-BD61-5267A3BFDC23}"/>
    <dgm:cxn modelId="{EDC93960-1FF7-4475-882D-EBAFE33A5886}" srcId="{292EC72B-2164-4140-B8CE-D62219FAACCC}" destId="{9C1BE7CB-FD3F-4784-8877-77AD0B5D9F7E}" srcOrd="2" destOrd="0" parTransId="{A7F1168A-BD3E-4495-A856-4E7AEF9CBEA5}" sibTransId="{0AB64216-F730-4259-B51A-C2D7DD2FF839}"/>
    <dgm:cxn modelId="{66EEE629-D014-4857-B092-811DB1AB3D54}" type="presOf" srcId="{2095A4DD-FE41-46A6-BB91-2B0E61A37749}" destId="{E9EADF59-0F49-4D27-B6BA-C1237025D7D4}" srcOrd="0" destOrd="0" presId="urn:microsoft.com/office/officeart/2005/8/layout/StepDownProcess"/>
    <dgm:cxn modelId="{6AEC93C9-82C3-4A3E-88ED-DECDAD011A6A}" type="presOf" srcId="{9C1BE7CB-FD3F-4784-8877-77AD0B5D9F7E}" destId="{189D4A27-264D-454A-B44B-D833587E7680}" srcOrd="0" destOrd="0" presId="urn:microsoft.com/office/officeart/2005/8/layout/StepDownProcess"/>
    <dgm:cxn modelId="{2A362643-F037-446B-873C-C13991452187}" type="presOf" srcId="{292EC72B-2164-4140-B8CE-D62219FAACCC}" destId="{B05F10EE-22C0-495A-AB4A-BC3FE7D1A052}" srcOrd="0" destOrd="0" presId="urn:microsoft.com/office/officeart/2005/8/layout/StepDownProcess"/>
    <dgm:cxn modelId="{2E52317F-8BBA-4C03-A987-7B6039EB0F8B}" srcId="{AF14A09D-2821-402E-B8C7-9B141D307A7A}" destId="{196C6BFD-9245-4CDD-8D3E-9043BA86D7E4}" srcOrd="0" destOrd="0" parTransId="{20F28847-9B27-4FA8-81D2-20F036A82346}" sibTransId="{C90FB7AC-B152-49A3-A770-D5B40E826009}"/>
    <dgm:cxn modelId="{322694BE-5BCA-4EEC-A80C-DAF7BE877BC0}" srcId="{292EC72B-2164-4140-B8CE-D62219FAACCC}" destId="{AF14A09D-2821-402E-B8C7-9B141D307A7A}" srcOrd="0" destOrd="0" parTransId="{2E792C4B-F763-4CC1-871F-6A02B4CE1705}" sibTransId="{9BBC0962-140D-4AED-82C0-0E0038AFBCA3}"/>
    <dgm:cxn modelId="{39A64D75-F192-4A61-8EA0-70F2EE903EEA}" type="presOf" srcId="{E1CED24D-B22D-4B46-881F-7F4D92B66167}" destId="{3912F79F-1A02-4536-8111-D0158A7D85A3}" srcOrd="0" destOrd="0" presId="urn:microsoft.com/office/officeart/2005/8/layout/StepDownProcess"/>
    <dgm:cxn modelId="{00D0999B-B940-4195-8DB5-C6E7759A6BCE}" type="presOf" srcId="{AF14A09D-2821-402E-B8C7-9B141D307A7A}" destId="{137EB1BF-A6BF-4A63-B12C-EE3A1491F43B}" srcOrd="0" destOrd="0" presId="urn:microsoft.com/office/officeart/2005/8/layout/StepDownProcess"/>
    <dgm:cxn modelId="{7418A8AF-33EC-4460-85B6-0B61F3A43514}" srcId="{2095A4DD-FE41-46A6-BB91-2B0E61A37749}" destId="{2F7EF9D6-AC85-471A-A3F8-FA52FC6A6480}" srcOrd="1" destOrd="0" parTransId="{D213E036-75BA-43D9-8C04-10789AC4D520}" sibTransId="{008C5D56-5CD1-4194-9014-E53DDBA68B31}"/>
    <dgm:cxn modelId="{E83B8FA6-5FB8-49ED-9AD3-D27B95684FF8}" srcId="{2095A4DD-FE41-46A6-BB91-2B0E61A37749}" destId="{E1CED24D-B22D-4B46-881F-7F4D92B66167}" srcOrd="0" destOrd="0" parTransId="{362879E1-B62B-4FE5-A06A-E6AD17F76E6F}" sibTransId="{100978C5-3E3D-40D7-8948-68437933DBF8}"/>
    <dgm:cxn modelId="{4FBBC50C-31F4-4C4F-AF49-A6F226153610}" type="presOf" srcId="{2F7EF9D6-AC85-471A-A3F8-FA52FC6A6480}" destId="{3912F79F-1A02-4536-8111-D0158A7D85A3}" srcOrd="0" destOrd="1" presId="urn:microsoft.com/office/officeart/2005/8/layout/StepDownProcess"/>
    <dgm:cxn modelId="{D3D2EAD2-3EE6-4873-963F-CC12FA489D63}" type="presParOf" srcId="{B05F10EE-22C0-495A-AB4A-BC3FE7D1A052}" destId="{074A32E6-7316-4066-8181-207A65920724}" srcOrd="0" destOrd="0" presId="urn:microsoft.com/office/officeart/2005/8/layout/StepDownProcess"/>
    <dgm:cxn modelId="{0E67792E-6790-40F7-968D-C3CB7BE180A5}" type="presParOf" srcId="{074A32E6-7316-4066-8181-207A65920724}" destId="{516F167B-D5FF-4802-B79D-62C97E0F3367}" srcOrd="0" destOrd="0" presId="urn:microsoft.com/office/officeart/2005/8/layout/StepDownProcess"/>
    <dgm:cxn modelId="{8322A18F-C51B-4E58-AE29-CB805E1B8278}" type="presParOf" srcId="{074A32E6-7316-4066-8181-207A65920724}" destId="{137EB1BF-A6BF-4A63-B12C-EE3A1491F43B}" srcOrd="1" destOrd="0" presId="urn:microsoft.com/office/officeart/2005/8/layout/StepDownProcess"/>
    <dgm:cxn modelId="{D1E8E19E-FF8B-4832-A777-1E4ABB9ECD98}" type="presParOf" srcId="{074A32E6-7316-4066-8181-207A65920724}" destId="{85387814-EF6D-4553-A91F-3600EB94B223}" srcOrd="2" destOrd="0" presId="urn:microsoft.com/office/officeart/2005/8/layout/StepDownProcess"/>
    <dgm:cxn modelId="{9B997488-24C0-4095-BCFE-9179AF379AE4}" type="presParOf" srcId="{B05F10EE-22C0-495A-AB4A-BC3FE7D1A052}" destId="{E6E754E3-43FA-4ACE-8B4D-8585C99ED9E1}" srcOrd="1" destOrd="0" presId="urn:microsoft.com/office/officeart/2005/8/layout/StepDownProcess"/>
    <dgm:cxn modelId="{611C916D-75AE-4997-B80F-E2ABE8104E5C}" type="presParOf" srcId="{B05F10EE-22C0-495A-AB4A-BC3FE7D1A052}" destId="{FB88428E-FD82-4EA7-8E27-40441FB47D5A}" srcOrd="2" destOrd="0" presId="urn:microsoft.com/office/officeart/2005/8/layout/StepDownProcess"/>
    <dgm:cxn modelId="{B5F5C35C-F54B-4C3C-8A27-CA38D0E540A9}" type="presParOf" srcId="{FB88428E-FD82-4EA7-8E27-40441FB47D5A}" destId="{3960057E-386B-44EF-9366-7B2757D7A5FC}" srcOrd="0" destOrd="0" presId="urn:microsoft.com/office/officeart/2005/8/layout/StepDownProcess"/>
    <dgm:cxn modelId="{AC2F4179-01C6-4887-B81A-E95DE55A8304}" type="presParOf" srcId="{FB88428E-FD82-4EA7-8E27-40441FB47D5A}" destId="{E9EADF59-0F49-4D27-B6BA-C1237025D7D4}" srcOrd="1" destOrd="0" presId="urn:microsoft.com/office/officeart/2005/8/layout/StepDownProcess"/>
    <dgm:cxn modelId="{B414A1D0-AE24-40CE-9B70-A802CDCE5ED1}" type="presParOf" srcId="{FB88428E-FD82-4EA7-8E27-40441FB47D5A}" destId="{3912F79F-1A02-4536-8111-D0158A7D85A3}" srcOrd="2" destOrd="0" presId="urn:microsoft.com/office/officeart/2005/8/layout/StepDownProcess"/>
    <dgm:cxn modelId="{3BBB7D74-DB1C-4847-B19A-10D33387EC22}" type="presParOf" srcId="{B05F10EE-22C0-495A-AB4A-BC3FE7D1A052}" destId="{A554EDF6-70BA-48D5-AFD6-FF8E99E739AA}" srcOrd="3" destOrd="0" presId="urn:microsoft.com/office/officeart/2005/8/layout/StepDownProcess"/>
    <dgm:cxn modelId="{65F2DAA5-74E4-4A35-A392-7F24B857E80B}" type="presParOf" srcId="{B05F10EE-22C0-495A-AB4A-BC3FE7D1A052}" destId="{640F3FDC-A545-4C44-8F36-2425EAE6848D}" srcOrd="4" destOrd="0" presId="urn:microsoft.com/office/officeart/2005/8/layout/StepDownProcess"/>
    <dgm:cxn modelId="{C4B78369-95ED-4BBF-A697-C1957CA67387}" type="presParOf" srcId="{640F3FDC-A545-4C44-8F36-2425EAE6848D}" destId="{189D4A27-264D-454A-B44B-D833587E7680}" srcOrd="0" destOrd="0" presId="urn:microsoft.com/office/officeart/2005/8/layout/StepDownProcess"/>
    <dgm:cxn modelId="{AA8F0CBF-D609-495F-AEAE-9FCB73A0A133}" type="presParOf" srcId="{640F3FDC-A545-4C44-8F36-2425EAE6848D}" destId="{D0896A50-AB85-4575-B274-253B525210C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6F167B-D5FF-4802-B79D-62C97E0F3367}">
      <dsp:nvSpPr>
        <dsp:cNvPr id="0" name=""/>
        <dsp:cNvSpPr/>
      </dsp:nvSpPr>
      <dsp:spPr>
        <a:xfrm rot="5400000">
          <a:off x="424390" y="1764446"/>
          <a:ext cx="929518" cy="10582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EB1BF-A6BF-4A63-B12C-EE3A1491F43B}">
      <dsp:nvSpPr>
        <dsp:cNvPr id="0" name=""/>
        <dsp:cNvSpPr/>
      </dsp:nvSpPr>
      <dsp:spPr>
        <a:xfrm>
          <a:off x="0" y="607903"/>
          <a:ext cx="1829566" cy="10952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FF00"/>
              </a:solidFill>
            </a:rPr>
            <a:t>憂慮症狀</a:t>
          </a:r>
          <a:endParaRPr lang="en-US" altLang="zh-TW" sz="2000" b="1" kern="1200" dirty="0" smtClean="0">
            <a:solidFill>
              <a:srgbClr val="FFFF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FF00"/>
              </a:solidFill>
            </a:rPr>
            <a:t>驚恐徵狀</a:t>
          </a:r>
          <a:endParaRPr lang="en-US" altLang="zh-TW" sz="2000" b="1" kern="1200" dirty="0" smtClean="0">
            <a:solidFill>
              <a:srgbClr val="FFFF00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FFFF00"/>
              </a:solidFill>
            </a:rPr>
            <a:t>逃避社交患者</a:t>
          </a:r>
          <a:endParaRPr lang="zh-TW" altLang="en-US" sz="2000" kern="1200" dirty="0">
            <a:solidFill>
              <a:srgbClr val="FFFF00"/>
            </a:solidFill>
          </a:endParaRPr>
        </a:p>
      </dsp:txBody>
      <dsp:txXfrm>
        <a:off x="53477" y="661380"/>
        <a:ext cx="1722612" cy="988328"/>
      </dsp:txXfrm>
    </dsp:sp>
    <dsp:sp modelId="{85387814-EF6D-4553-A91F-3600EB94B223}">
      <dsp:nvSpPr>
        <dsp:cNvPr id="0" name=""/>
        <dsp:cNvSpPr/>
      </dsp:nvSpPr>
      <dsp:spPr>
        <a:xfrm>
          <a:off x="1806773" y="834058"/>
          <a:ext cx="4644998" cy="612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/>
            <a:t>負面思維→負面情緒→身心病</a:t>
          </a:r>
          <a:endParaRPr lang="zh-TW" altLang="en-US" sz="2400" kern="1200" dirty="0"/>
        </a:p>
      </dsp:txBody>
      <dsp:txXfrm>
        <a:off x="1806773" y="834058"/>
        <a:ext cx="4644998" cy="612207"/>
      </dsp:txXfrm>
    </dsp:sp>
    <dsp:sp modelId="{3960057E-386B-44EF-9366-7B2757D7A5FC}">
      <dsp:nvSpPr>
        <dsp:cNvPr id="0" name=""/>
        <dsp:cNvSpPr/>
      </dsp:nvSpPr>
      <dsp:spPr>
        <a:xfrm rot="5400000">
          <a:off x="1938280" y="2848605"/>
          <a:ext cx="929518" cy="105822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EADF59-0F49-4D27-B6BA-C1237025D7D4}">
      <dsp:nvSpPr>
        <dsp:cNvPr id="0" name=""/>
        <dsp:cNvSpPr/>
      </dsp:nvSpPr>
      <dsp:spPr>
        <a:xfrm>
          <a:off x="1526349" y="1778739"/>
          <a:ext cx="1870344" cy="10952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2"/>
              </a:solidFill>
            </a:rPr>
            <a:t>情緒自覺</a:t>
          </a:r>
          <a:endParaRPr lang="zh-TW" altLang="en-US" sz="2800" b="1" kern="1200" dirty="0">
            <a:solidFill>
              <a:schemeClr val="bg2"/>
            </a:solidFill>
          </a:endParaRPr>
        </a:p>
      </dsp:txBody>
      <dsp:txXfrm>
        <a:off x="1579826" y="1832216"/>
        <a:ext cx="1763390" cy="988328"/>
      </dsp:txXfrm>
    </dsp:sp>
    <dsp:sp modelId="{3912F79F-1A02-4536-8111-D0158A7D85A3}">
      <dsp:nvSpPr>
        <dsp:cNvPr id="0" name=""/>
        <dsp:cNvSpPr/>
      </dsp:nvSpPr>
      <dsp:spPr>
        <a:xfrm>
          <a:off x="3490651" y="1919895"/>
          <a:ext cx="2734698" cy="885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自我觀察並認知有那些感覺</a:t>
          </a:r>
          <a:endParaRPr lang="zh-TW" alt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/>
            <a:t>認識思想、感覺與反應之間的關係</a:t>
          </a:r>
          <a:endParaRPr lang="en-US" altLang="zh-TW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800" kern="1200" dirty="0" smtClean="0">
              <a:solidFill>
                <a:srgbClr val="0000FF"/>
              </a:solidFill>
            </a:rPr>
            <a:t>EQ</a:t>
          </a:r>
          <a:r>
            <a:rPr lang="zh-TW" altLang="en-US" sz="1800" kern="1200" dirty="0" smtClean="0">
              <a:solidFill>
                <a:srgbClr val="0000FF"/>
              </a:solidFill>
            </a:rPr>
            <a:t>培育的先決條件</a:t>
          </a:r>
        </a:p>
      </dsp:txBody>
      <dsp:txXfrm>
        <a:off x="3490651" y="1919895"/>
        <a:ext cx="2734698" cy="885255"/>
      </dsp:txXfrm>
    </dsp:sp>
    <dsp:sp modelId="{189D4A27-264D-454A-B44B-D833587E7680}">
      <dsp:nvSpPr>
        <dsp:cNvPr id="0" name=""/>
        <dsp:cNvSpPr/>
      </dsp:nvSpPr>
      <dsp:spPr>
        <a:xfrm>
          <a:off x="2761261" y="3219430"/>
          <a:ext cx="1847248" cy="109528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FFCC66"/>
              </a:solidFill>
            </a:rPr>
            <a:t>情緒轉化</a:t>
          </a:r>
          <a:endParaRPr lang="zh-TW" altLang="en-US" sz="2800" b="1" kern="1200" dirty="0">
            <a:solidFill>
              <a:srgbClr val="FFCC66"/>
            </a:solidFill>
          </a:endParaRPr>
        </a:p>
      </dsp:txBody>
      <dsp:txXfrm>
        <a:off x="2814738" y="3272907"/>
        <a:ext cx="1740294" cy="988328"/>
      </dsp:txXfrm>
    </dsp:sp>
    <dsp:sp modelId="{D0896A50-AB85-4575-B274-253B525210CC}">
      <dsp:nvSpPr>
        <dsp:cNvPr id="0" name=""/>
        <dsp:cNvSpPr/>
      </dsp:nvSpPr>
      <dsp:spPr>
        <a:xfrm>
          <a:off x="5068533" y="3246964"/>
          <a:ext cx="2247768" cy="885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1400" kern="1200" dirty="0">
            <a:solidFill>
              <a:srgbClr val="FF0000"/>
            </a:solidFill>
          </a:endParaRPr>
        </a:p>
      </dsp:txBody>
      <dsp:txXfrm>
        <a:off x="5068533" y="3246964"/>
        <a:ext cx="2247768" cy="885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t" anchorCtr="0" compatLnSpc="1">
            <a:prstTxWarp prst="textNoShape">
              <a:avLst/>
            </a:prstTxWarp>
          </a:bodyPr>
          <a:lstStyle>
            <a:lvl1pPr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t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b" anchorCtr="0" compatLnSpc="1">
            <a:prstTxWarp prst="textNoShape">
              <a:avLst/>
            </a:prstTxWarp>
          </a:bodyPr>
          <a:lstStyle>
            <a:lvl1pPr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b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65A3AF50-E7AA-47F3-90D0-571C6A3227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0236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t" anchorCtr="0" compatLnSpc="1">
            <a:prstTxWarp prst="textNoShape">
              <a:avLst/>
            </a:prstTxWarp>
          </a:bodyPr>
          <a:lstStyle>
            <a:lvl1pPr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t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73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b" anchorCtr="0" compatLnSpc="1">
            <a:prstTxWarp prst="textNoShape">
              <a:avLst/>
            </a:prstTxWarp>
          </a:bodyPr>
          <a:lstStyle>
            <a:lvl1pPr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92" tIns="44696" rIns="89392" bIns="44696" numCol="1" anchor="b" anchorCtr="0" compatLnSpc="1">
            <a:prstTxWarp prst="textNoShape">
              <a:avLst/>
            </a:prstTxWarp>
          </a:bodyPr>
          <a:lstStyle>
            <a:lvl1pPr algn="r" defTabSz="893763" eaLnBrk="1" hangingPunct="1">
              <a:defRPr kumimoji="1"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A9EE9822-C6F9-460E-AAED-B8E8A18561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93579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A859BD9-44C8-4AB8-BCCB-16301C861870}" type="slidenum">
              <a:rPr lang="zh-TW" altLang="en-US" smtClean="0">
                <a:ea typeface="MS PGothic" pitchFamily="34" charset="-128"/>
              </a:rPr>
              <a:pPr eaLnBrk="1" hangingPunct="1"/>
              <a:t>1</a:t>
            </a:fld>
            <a:endParaRPr lang="en-US" altLang="zh-TW" smtClean="0">
              <a:ea typeface="MS PGothic" pitchFamily="34" charset="-128"/>
            </a:endParaRPr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07009CF8-4CCF-486D-AD29-2A4FCDF157D6}" type="slidenum">
              <a:rPr lang="en-US" altLang="zh-TW" smtClean="0"/>
              <a:pPr eaLnBrk="1" hangingPunct="1"/>
              <a:t>17</a:t>
            </a:fld>
            <a:endParaRPr lang="en-US" altLang="zh-TW" smtClean="0"/>
          </a:p>
        </p:txBody>
      </p:sp>
      <p:sp>
        <p:nvSpPr>
          <p:cNvPr id="675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2A75917-C830-4CE5-BD10-4F76F8AF6794}" type="slidenum">
              <a:rPr lang="en-US" altLang="zh-TW" smtClean="0"/>
              <a:pPr eaLnBrk="1" hangingPunct="1"/>
              <a:t>18</a:t>
            </a:fld>
            <a:endParaRPr lang="en-US" altLang="zh-TW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B272503-F026-49C6-84A8-8D4C8A86006C}" type="slidenum">
              <a:rPr lang="zh-TW" altLang="en-US" smtClean="0">
                <a:ea typeface="MS PGothic" pitchFamily="34" charset="-128"/>
              </a:rPr>
              <a:pPr eaLnBrk="1" hangingPunct="1"/>
              <a:t>19</a:t>
            </a:fld>
            <a:endParaRPr lang="en-US" altLang="zh-TW" smtClean="0">
              <a:ea typeface="MS PGothic" pitchFamily="34" charset="-128"/>
            </a:endParaRPr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A038C12-CFEE-4917-879B-CFEDABC200CB}" type="slidenum">
              <a:rPr lang="en-US" altLang="zh-TW" smtClean="0"/>
              <a:pPr eaLnBrk="1" hangingPunct="1"/>
              <a:t>20</a:t>
            </a:fld>
            <a:endParaRPr lang="en-US" altLang="zh-TW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9D097E8-CC1D-4559-8D8F-C56CC79414A9}" type="slidenum">
              <a:rPr lang="en-US" altLang="zh-TW" smtClean="0"/>
              <a:pPr eaLnBrk="1" hangingPunct="1"/>
              <a:t>21</a:t>
            </a:fld>
            <a:endParaRPr lang="en-US" altLang="zh-TW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39DF7E6-317C-4E76-B4C8-1DCBD914C299}" type="slidenum">
              <a:rPr lang="en-US" altLang="zh-TW" smtClean="0"/>
              <a:pPr eaLnBrk="1" hangingPunct="1"/>
              <a:t>22</a:t>
            </a:fld>
            <a:endParaRPr lang="en-US" altLang="zh-TW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2950345-D9E2-48CE-9201-28CB5BC3D64C}" type="slidenum">
              <a:rPr lang="en-US" altLang="zh-TW" smtClean="0"/>
              <a:pPr eaLnBrk="1" hangingPunct="1"/>
              <a:t>23</a:t>
            </a:fld>
            <a:endParaRPr lang="en-US" altLang="zh-TW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BA3027A-DB52-4FC2-B9A7-3138A6E096B2}" type="slidenum">
              <a:rPr lang="en-US" altLang="zh-TW" smtClean="0"/>
              <a:pPr eaLnBrk="1" hangingPunct="1"/>
              <a:t>24</a:t>
            </a:fld>
            <a:endParaRPr lang="en-US" altLang="zh-TW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CAE0C89-D416-480B-8B07-149E970A55E9}" type="slidenum">
              <a:rPr lang="en-US" altLang="zh-TW" smtClean="0"/>
              <a:pPr eaLnBrk="1" hangingPunct="1"/>
              <a:t>25</a:t>
            </a:fld>
            <a:endParaRPr lang="en-US" altLang="zh-TW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8D5712B4-443B-4440-B02A-E8525130F416}" type="slidenum">
              <a:rPr lang="zh-TW" altLang="en-US" smtClean="0"/>
              <a:pPr eaLnBrk="1" hangingPunct="1"/>
              <a:t>26</a:t>
            </a:fld>
            <a:endParaRPr lang="en-US" altLang="zh-TW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DB9E602-CB5F-47CE-B960-CC438D16A963}" type="slidenum">
              <a:rPr lang="zh-TW" altLang="en-US" smtClean="0">
                <a:ea typeface="MS PGothic" pitchFamily="34" charset="-128"/>
              </a:rPr>
              <a:pPr eaLnBrk="1" hangingPunct="1"/>
              <a:t>4</a:t>
            </a:fld>
            <a:endParaRPr lang="en-US" altLang="zh-TW" smtClean="0">
              <a:ea typeface="MS PGothic" pitchFamily="34" charset="-128"/>
            </a:endParaRPr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8015ECC-D8D3-43AE-A29F-A4DB6790D36E}" type="slidenum">
              <a:rPr lang="zh-TW" altLang="en-US" smtClean="0"/>
              <a:pPr eaLnBrk="1" hangingPunct="1"/>
              <a:t>27</a:t>
            </a:fld>
            <a:endParaRPr lang="en-US" altLang="zh-TW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A3CAF91-6E9B-4947-B5DC-0864C47F60C0}" type="slidenum">
              <a:rPr lang="en-US" altLang="zh-TW" smtClean="0"/>
              <a:pPr eaLnBrk="1" hangingPunct="1"/>
              <a:t>29</a:t>
            </a:fld>
            <a:endParaRPr lang="en-US" altLang="zh-TW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5DCE599-33B1-461E-B284-A91C2A2473D3}" type="slidenum">
              <a:rPr lang="en-US" altLang="zh-TW" smtClean="0"/>
              <a:pPr eaLnBrk="1" hangingPunct="1"/>
              <a:t>31</a:t>
            </a:fld>
            <a:endParaRPr lang="en-US" altLang="zh-TW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2703680-FC5B-4B6B-9002-8949AB5DFC91}" type="slidenum">
              <a:rPr lang="zh-TW" altLang="en-US" smtClean="0"/>
              <a:pPr eaLnBrk="1" hangingPunct="1"/>
              <a:t>32</a:t>
            </a:fld>
            <a:endParaRPr lang="en-US" altLang="zh-TW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82CADCE-FDD3-475D-A7D5-0E38CD5F99CD}" type="slidenum">
              <a:rPr lang="zh-TW" altLang="en-US" smtClean="0"/>
              <a:pPr eaLnBrk="1" hangingPunct="1"/>
              <a:t>33</a:t>
            </a:fld>
            <a:endParaRPr lang="en-US" altLang="zh-TW" smtClean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11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110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49313" y="742950"/>
            <a:ext cx="4968875" cy="3725863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51CC855-C705-43E6-B358-79DA357BFA84}" type="slidenum">
              <a:rPr lang="en-US" altLang="zh-TW" smtClean="0"/>
              <a:pPr eaLnBrk="1" hangingPunct="1"/>
              <a:t>5</a:t>
            </a:fld>
            <a:endParaRPr lang="en-US" altLang="zh-TW" smtClean="0"/>
          </a:p>
        </p:txBody>
      </p:sp>
      <p:sp>
        <p:nvSpPr>
          <p:cNvPr id="6041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ChangeArrowheads="1"/>
          </p:cNvSpPr>
          <p:nvPr>
            <p:ph type="body" idx="1"/>
          </p:nvPr>
        </p:nvSpPr>
        <p:spPr>
          <a:xfrm>
            <a:off x="889000" y="4714875"/>
            <a:ext cx="4891088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00626D41-F471-4079-B1D5-A14A71B54BE5}" type="slidenum">
              <a:rPr lang="en-US" altLang="zh-TW" smtClean="0"/>
              <a:pPr eaLnBrk="1" hangingPunct="1"/>
              <a:t>44</a:t>
            </a:fld>
            <a:endParaRPr lang="en-US" altLang="zh-TW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11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49313" y="742950"/>
            <a:ext cx="4968875" cy="3725863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849313" y="742950"/>
            <a:ext cx="4968875" cy="3725863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4875"/>
            <a:ext cx="5335588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0DDB7BD-DDD7-4F40-B4EE-5D1B0C2D8ABE}" type="slidenum">
              <a:rPr lang="zh-TW" altLang="en-US" smtClean="0">
                <a:ea typeface="MS PGothic" pitchFamily="34" charset="-128"/>
              </a:rPr>
              <a:pPr eaLnBrk="1" hangingPunct="1"/>
              <a:t>50</a:t>
            </a:fld>
            <a:endParaRPr lang="en-US" altLang="zh-TW" smtClean="0">
              <a:ea typeface="MS PGothic" pitchFamily="34" charset="-128"/>
            </a:endParaRPr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0E59663-15E6-4503-AD0B-B9AED0AF5807}" type="slidenum">
              <a:rPr lang="en-US" altLang="zh-TW" smtClean="0"/>
              <a:pPr eaLnBrk="1" hangingPunct="1"/>
              <a:t>6</a:t>
            </a:fld>
            <a:endParaRPr lang="en-US" altLang="zh-TW" smtClean="0"/>
          </a:p>
        </p:txBody>
      </p:sp>
      <p:sp>
        <p:nvSpPr>
          <p:cNvPr id="614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6CFD346-B86C-4DA3-9DD5-C6C32F741FD3}" type="slidenum">
              <a:rPr lang="en-US" altLang="zh-TW" smtClean="0"/>
              <a:pPr eaLnBrk="1" hangingPunct="1"/>
              <a:t>9</a:t>
            </a:fld>
            <a:endParaRPr lang="en-US" altLang="zh-TW" smtClean="0"/>
          </a:p>
        </p:txBody>
      </p:sp>
      <p:sp>
        <p:nvSpPr>
          <p:cNvPr id="624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FEE92A4-9530-4A92-AC83-DACD8C642DBB}" type="slidenum">
              <a:rPr lang="zh-TW" altLang="en-US" smtClean="0"/>
              <a:pPr eaLnBrk="1" hangingPunct="1"/>
              <a:t>13</a:t>
            </a:fld>
            <a:endParaRPr lang="en-US" altLang="zh-TW" smtClean="0"/>
          </a:p>
        </p:txBody>
      </p:sp>
      <p:sp>
        <p:nvSpPr>
          <p:cNvPr id="634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AAB9CAD-53BF-4470-8D30-424FDE4AE6E0}" type="slidenum">
              <a:rPr lang="zh-TW" altLang="en-US" smtClean="0"/>
              <a:pPr eaLnBrk="1" hangingPunct="1"/>
              <a:t>14</a:t>
            </a:fld>
            <a:endParaRPr lang="en-US" altLang="zh-TW" smtClean="0"/>
          </a:p>
        </p:txBody>
      </p:sp>
      <p:sp>
        <p:nvSpPr>
          <p:cNvPr id="645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132037D-1765-453B-9124-18E89D741632}" type="slidenum">
              <a:rPr lang="en-US" altLang="zh-TW" smtClean="0"/>
              <a:pPr eaLnBrk="1" hangingPunct="1"/>
              <a:t>15</a:t>
            </a:fld>
            <a:endParaRPr lang="en-US" altLang="zh-TW" smtClean="0"/>
          </a:p>
        </p:txBody>
      </p:sp>
      <p:sp>
        <p:nvSpPr>
          <p:cNvPr id="655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8937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893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A053DF3-4FDD-46AF-A2BE-B46CD226BC90}" type="slidenum">
              <a:rPr lang="en-US" altLang="zh-TW" smtClean="0"/>
              <a:pPr eaLnBrk="1" hangingPunct="1"/>
              <a:t>16</a:t>
            </a:fld>
            <a:endParaRPr lang="en-US" altLang="zh-TW" smtClean="0"/>
          </a:p>
        </p:txBody>
      </p:sp>
      <p:sp>
        <p:nvSpPr>
          <p:cNvPr id="665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>
              <a:latin typeface="Arial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4B359-7CCA-4F91-B5B7-F5846B13042E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A4D86-9F43-4539-AB46-966FB94C2B7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9908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4620A-A5BC-4110-A39D-103C27679D0C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E9841-D54E-42C5-89EA-1664690FEB8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56739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E44A1-38CF-4A05-AC66-CBD98DDDE72E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8D73-8A60-43DD-9933-2F0AB8EB86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2016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86300" y="1905000"/>
            <a:ext cx="3771900" cy="4038600"/>
          </a:xfrm>
        </p:spPr>
        <p:txBody>
          <a:bodyPr>
            <a:normAutofit/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1D49C-FD31-4A69-B8E1-3F5405CCDF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7704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858CA-EEDA-45DC-A3A1-6DB98204D565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39AD2-8426-4076-95AB-55F263EF7C4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860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059EF-191D-47F1-B3B2-CAC920F6A179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D395C-0084-40F7-BC8D-8F67A30E4171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483535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D28F5-B740-4063-B3E1-744F7BA2ACE7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EEF2A-4672-462A-853A-6E0BF77016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4936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F5D97-9ED6-484C-A687-80C6B9D87ECA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ACF0B-C55B-4637-BC31-3F5ABCA215D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7651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5FB87-DF43-4CE8-BE1E-109FCE9C285A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37480-F38C-4FFA-ADA6-409A091B4D5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518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2A5E4-9298-4EC8-B355-EC6A41174AA1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E7E4-0F8A-41EB-81A1-CF598AB1653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70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A624B-AF6C-4550-8AA6-77CB5950755C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DFF1E-C5EC-44D2-9E20-B1E5907413E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0393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E1688-0836-4BF4-9394-3E64828D141E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BA00D-3ADC-46EC-9373-F24FA5AAC1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356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0BEAEE8-C602-453C-85A3-4A31EDA6807B}" type="datetime1">
              <a:rPr lang="zh-TW" altLang="en-US"/>
              <a:pPr>
                <a:defRPr/>
              </a:pPr>
              <a:t>2020/4/7</a:t>
            </a:fld>
            <a:endParaRPr lang="en-US" altLang="zh-TW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425E809-6099-49CA-8705-A28663F3F2D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29" r:id="rId2"/>
    <p:sldLayoutId id="2147484138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9" r:id="rId9"/>
    <p:sldLayoutId id="2147484135" r:id="rId10"/>
    <p:sldLayoutId id="2147484136" r:id="rId11"/>
    <p:sldLayoutId id="214748414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微軟正黑體" pitchFamily="34" charset="-12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hk/imgres?imgurl=http://www.yywzw.com/jt/sj/fayinqiguan.gif&amp;imgrefurl=http://www.yywzw.com/jt/sj/sj-ft04fyqg.htm&amp;h=374&amp;w=336&amp;sz=5&amp;hl=zh-TW&amp;start=35&amp;tbnid=CcQQSJile9j58M:&amp;tbnh=122&amp;tbnw=110&amp;prev=/images%3Fq%3D%25E5%258F%25A3%25E8%2585%2594%26start%3D20%26gbv%3D2%26ndsp%3D20%26svnum%3D10%26complete%3D1%26hl%3Dzh-TW%26rls%3DGGLD,GGLD:2007-17,GGLD:zh-TW%26sa%3DN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w/imgres?imgurl=http://book.bfnn.org/article/bg2.jpg&amp;imgrefurl=http://book.bfnn.org/article/0096.htm&amp;h=297&amp;w=206&amp;sz=8&amp;hl=zh-TW&amp;start=5&amp;um=1&amp;tbnid=TpZOmF8DykuURM:&amp;tbnh=116&amp;tbnw=80&amp;prev=/images%3Fq%3D%25E8%25A1%258C%25E7%25A6%25AA%26svnum%3D10%26um%3D1%26hl%3Dzh-TW%26sa%3DN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eg"/><Relationship Id="rId5" Type="http://schemas.openxmlformats.org/officeDocument/2006/relationships/hyperlink" Target="http://images.google.com.tw/imgres?imgurl=http://www.puishing.edu.hk/subject/pe/images/SPORT086.jpg&amp;imgrefurl=http://www.puishing.edu.hk/subject/pe/pe_note04.htm&amp;h=1158&amp;w=840&amp;sz=49&amp;hl=zh-TW&amp;start=96&amp;um=1&amp;tbnid=Eb45DajS7TFsUM:&amp;tbnh=150&amp;tbnw=109&amp;prev=/images%3Fq%3D%25E6%25AD%25A5%25E8%25A1%258C%26start%3D90%26imgsz%3Dxxlarge%26ndsp%3D18%26svnum%3D10%26um%3D1%26hl%3Dzh-TW%26sa%3DN" TargetMode="External"/><Relationship Id="rId4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w/imgres?imgurl=http://an.mc.ntu.edu.tw/zengif/image12.gif&amp;imgrefurl=http://an.mc.ntu.edu.tw/zen-2.htm&amp;h=217&amp;w=337&amp;sz=4&amp;hl=zh-TW&amp;start=19&amp;um=1&amp;tbnid=d1OYrvOjtOmptM:&amp;tbnh=77&amp;tbnw=119&amp;prev=/images%3Fq%3D%25E8%25A1%258C%25E7%25A6%25AA%26start%3D18%26ndsp%3D18%26svnum%3D10%26um%3D1%26hl%3Dzh-TW%26sa%3DN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tw/imgres?imgurl=http://storage.msn.com/x1pAdjo0uCo2H0DmmoeHnGEqXaoWFAOyunMqlH1kGtK5xXgmtUoQMaxzXEBgAHsxEwC_bch4J8HQUVvFs8ivfXmPbQqtvUz99PhHQ9v75Cp4zf6Fe4S61IHpoOCazoarJQ_1boxyRMM_he4juUrhEWJ808wZo7Ub560&amp;imgrefurl=http://vm27310366.spaces.live.com/%3F_c11_BlogPart_BlogPart%3Dblogview%26_c%3DBlogPart%26partqs%3Damonth%253D12%2526ayear%253D2005&amp;h=600&amp;w=441&amp;sz=22&amp;hl=zh-TW&amp;start=1&amp;um=1&amp;tbnid=tN8ukP9LXns4fM:&amp;tbnh=135&amp;tbnw=99&amp;prev=/images%3Fq%3D%25E5%25BF%2583%26svnum%3D10%26um%3D1%26hl%3Dzh-TW%26sa%3D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7200" dirty="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微笑行動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213100"/>
            <a:ext cx="7854950" cy="1752600"/>
          </a:xfrm>
        </p:spPr>
        <p:txBody>
          <a:bodyPr>
            <a:normAutofit/>
          </a:bodyPr>
          <a:lstStyle/>
          <a:p>
            <a:pPr marR="0" algn="ctr" eaLnBrk="1" hangingPunct="1">
              <a:defRPr/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佛教「喜無量心」的修習</a:t>
            </a:r>
            <a:endParaRPr lang="en-US" altLang="zh-TW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R="0" algn="ctr" eaLnBrk="1" hangingPunct="1">
              <a:defRPr/>
            </a:pPr>
            <a:r>
              <a:rPr lang="zh-TW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rPr>
              <a:t>陳家寶醫生</a:t>
            </a:r>
          </a:p>
        </p:txBody>
      </p:sp>
      <p:pic>
        <p:nvPicPr>
          <p:cNvPr id="6148" name="Picture 5" descr="https://encrypted-tbn0.google.com/images?q=tbn:ANd9GcQEqimPosBUzvyY17BQc6KdzAFN8QqVDtUlBo1u-WtPS9bZh6lkD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714875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algn="ctr" eaLnBrk="1" hangingPunct="1"/>
            <a:r>
              <a:rPr lang="zh-TW" altLang="en-US" sz="6000" smtClean="0">
                <a:solidFill>
                  <a:srgbClr val="0000FF"/>
                </a:solidFill>
                <a:latin typeface="新細明體" pitchFamily="18" charset="-120"/>
                <a:ea typeface="新細明體" pitchFamily="18" charset="-120"/>
              </a:rPr>
              <a:t>禪定功用的科學研究</a:t>
            </a: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zh-TW" altLang="en-US" sz="3200" smtClean="0"/>
              <a:t>影響生長因子、細胞因子</a:t>
            </a:r>
            <a:r>
              <a:rPr lang="zh-TW" altLang="en-US" smtClean="0"/>
              <a:t>（</a:t>
            </a:r>
            <a:r>
              <a:rPr lang="en-US" altLang="zh-TW" sz="1800" smtClean="0"/>
              <a:t>Moon et al.,2005</a:t>
            </a:r>
            <a:r>
              <a:rPr lang="en-US" altLang="zh-TW" smtClean="0"/>
              <a:t>)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zh-TW" altLang="zh-TW" sz="3200" smtClean="0"/>
              <a:t>影響神經遞質</a:t>
            </a:r>
            <a:r>
              <a:rPr lang="en-US" altLang="zh-TW" sz="3200" smtClean="0"/>
              <a:t>(</a:t>
            </a:r>
            <a:r>
              <a:rPr lang="zh-TW" altLang="zh-TW" sz="3200" smtClean="0"/>
              <a:t>腦內啡、 多巴胺、 血清素、 氨基丁酸等</a:t>
            </a:r>
            <a:r>
              <a:rPr lang="en-US" altLang="zh-TW" sz="3200" smtClean="0"/>
              <a:t>)</a:t>
            </a:r>
            <a:r>
              <a:rPr lang="en-US" altLang="zh-TW" smtClean="0"/>
              <a:t>(</a:t>
            </a:r>
            <a:r>
              <a:rPr lang="en-US" altLang="zh-TW" sz="1800" smtClean="0"/>
              <a:t>Solberg et al., 2004</a:t>
            </a:r>
            <a:r>
              <a:rPr lang="en-US" altLang="zh-TW" smtClean="0"/>
              <a:t>)</a:t>
            </a:r>
          </a:p>
          <a:p>
            <a:pPr eaLnBrk="1" hangingPunct="1"/>
            <a:endParaRPr lang="en-US" altLang="zh-TW" smtClean="0"/>
          </a:p>
          <a:p>
            <a:pPr eaLnBrk="1" hangingPunct="1"/>
            <a:r>
              <a:rPr lang="zh-TW" altLang="zh-TW" sz="3200" smtClean="0"/>
              <a:t>腦成像技術，例如</a:t>
            </a:r>
            <a:r>
              <a:rPr lang="en-GB" altLang="zh-TW" sz="3200" smtClean="0"/>
              <a:t> f MRI</a:t>
            </a:r>
            <a:r>
              <a:rPr lang="zh-TW" altLang="zh-TW" sz="3200" smtClean="0"/>
              <a:t>，</a:t>
            </a:r>
            <a:r>
              <a:rPr lang="en-GB" altLang="zh-TW" sz="3200" smtClean="0"/>
              <a:t>PET</a:t>
            </a:r>
            <a:r>
              <a:rPr lang="zh-TW" altLang="zh-TW" sz="3200" smtClean="0"/>
              <a:t>，</a:t>
            </a:r>
            <a:r>
              <a:rPr lang="en-GB" altLang="zh-TW" sz="3200" smtClean="0"/>
              <a:t>SPECT </a:t>
            </a:r>
            <a:r>
              <a:rPr lang="zh-TW" altLang="zh-TW" sz="3200" smtClean="0"/>
              <a:t>証明通過打坐可以改變大腦結構和功能</a:t>
            </a:r>
            <a:r>
              <a:rPr lang="zh-TW" altLang="en-US" sz="3200" smtClean="0"/>
              <a:t>　</a:t>
            </a:r>
            <a:r>
              <a:rPr lang="en-GB" altLang="zh-TW" smtClean="0"/>
              <a:t>(</a:t>
            </a:r>
            <a:r>
              <a:rPr lang="en-GB" altLang="zh-TW" sz="1800" smtClean="0"/>
              <a:t>Conlin, 2004; Conner, 2003; Hasenkamp et al., 2012; Kozasa et al., 2012; Luders et al., 2012; Pagnoni &amp; Cekic, 2008</a:t>
            </a:r>
            <a:r>
              <a:rPr lang="en-GB" altLang="zh-TW" smtClean="0"/>
              <a:t>)</a:t>
            </a:r>
            <a:endParaRPr lang="zh-TW" altLang="en-US" smtClean="0"/>
          </a:p>
        </p:txBody>
      </p:sp>
      <p:sp>
        <p:nvSpPr>
          <p:cNvPr id="1536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D6E6EFB-F698-438F-97DE-875D539FDF1A}" type="slidenum">
              <a:rPr kumimoji="0" lang="zh-TW" altLang="en-US" smtClean="0"/>
              <a:pPr eaLnBrk="1" hangingPunct="1"/>
              <a:t>10</a:t>
            </a:fld>
            <a:endParaRPr kumimoji="0"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標題 1"/>
          <p:cNvSpPr>
            <a:spLocks noGrp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algn="ctr" eaLnBrk="1" hangingPunct="1"/>
            <a:r>
              <a:rPr lang="zh-TW" altLang="en-US" sz="6000" smtClean="0">
                <a:solidFill>
                  <a:srgbClr val="0000FF"/>
                </a:solidFill>
                <a:latin typeface="新細明體" pitchFamily="18" charset="-120"/>
                <a:ea typeface="新細明體" pitchFamily="18" charset="-120"/>
              </a:rPr>
              <a:t>坐禪對身心的好處</a:t>
            </a: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/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"/>
            </a:pPr>
            <a:r>
              <a:rPr lang="zh-TW" altLang="zh-TW" sz="2400" smtClean="0"/>
              <a:t>禪修的影響包括生理的反應、 心理治療的效果和積極正面情緒的增長</a:t>
            </a:r>
            <a:r>
              <a:rPr lang="en-GB" altLang="zh-TW" sz="2400" smtClean="0"/>
              <a:t> </a:t>
            </a:r>
            <a:r>
              <a:rPr lang="en-GB" altLang="zh-TW" sz="1100" smtClean="0"/>
              <a:t>(Walsh &amp; Shapiro, 2006)</a:t>
            </a:r>
            <a:endParaRPr lang="zh-TW" altLang="en-US" sz="11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"/>
            </a:pPr>
            <a:r>
              <a:rPr lang="zh-TW" altLang="zh-TW" sz="2400" smtClean="0"/>
              <a:t>醫治慢性病</a:t>
            </a:r>
            <a:r>
              <a:rPr lang="en-GB" altLang="zh-TW" sz="2400" smtClean="0"/>
              <a:t> </a:t>
            </a:r>
            <a:r>
              <a:rPr lang="en-GB" altLang="zh-TW" sz="1100" smtClean="0"/>
              <a:t>(Bonadonna, 2003)</a:t>
            </a:r>
            <a:r>
              <a:rPr lang="zh-TW" altLang="zh-TW" sz="1900" smtClean="0"/>
              <a:t>，</a:t>
            </a:r>
            <a:r>
              <a:rPr lang="zh-TW" altLang="zh-TW" sz="2400" smtClean="0"/>
              <a:t>像高血壓 </a:t>
            </a:r>
            <a:r>
              <a:rPr lang="en-GB" altLang="zh-TW" sz="1100" smtClean="0"/>
              <a:t>(Manikonda et al., 2005; Roush, 1997; Schneider et al., 1995; Schneider et al., 2005)</a:t>
            </a:r>
            <a:r>
              <a:rPr lang="zh-TW" altLang="zh-TW" sz="1900" smtClean="0"/>
              <a:t>，</a:t>
            </a:r>
            <a:r>
              <a:rPr lang="zh-TW" altLang="zh-TW" sz="2400" smtClean="0"/>
              <a:t>冠狀動脈疾病 （例如心臟復康）</a:t>
            </a:r>
            <a:r>
              <a:rPr lang="en-GB" altLang="zh-TW" sz="1100" smtClean="0"/>
              <a:t>(Castillo-Richmond, 2000)</a:t>
            </a:r>
            <a:r>
              <a:rPr lang="zh-TW" altLang="zh-TW" sz="1900" smtClean="0"/>
              <a:t>，</a:t>
            </a:r>
            <a:r>
              <a:rPr lang="zh-TW" altLang="zh-TW" sz="2400" smtClean="0"/>
              <a:t>頭痛、 慢性腰痛、 關節炎、 慢性哮喘</a:t>
            </a:r>
            <a:r>
              <a:rPr lang="zh-TW" altLang="zh-TW" sz="1900" smtClean="0"/>
              <a:t> </a:t>
            </a:r>
            <a:r>
              <a:rPr lang="en-GB" altLang="zh-TW" sz="1100" smtClean="0"/>
              <a:t>(Manocha et al., 2002)</a:t>
            </a:r>
            <a:r>
              <a:rPr lang="zh-TW" altLang="zh-TW" sz="1900" smtClean="0"/>
              <a:t>，</a:t>
            </a:r>
            <a:r>
              <a:rPr lang="zh-TW" altLang="zh-TW" sz="2400" smtClean="0"/>
              <a:t>尿失禁、 失眠、 癲癇、 癌症 </a:t>
            </a:r>
            <a:r>
              <a:rPr lang="en-GB" altLang="zh-TW" sz="1100" smtClean="0"/>
              <a:t>(Carlson et al., 2003; Meyer &amp; Mark, 1995;, Tacon, 2003)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"/>
            </a:pPr>
            <a:r>
              <a:rPr lang="zh-TW" altLang="zh-TW" sz="2400" smtClean="0"/>
              <a:t>抑鬱和焦慮障礙 </a:t>
            </a:r>
            <a:r>
              <a:rPr lang="en-GB" altLang="zh-TW" sz="1100" smtClean="0"/>
              <a:t>(Miller et al., 1995; Teasdale et al., 1995)</a:t>
            </a:r>
            <a:endParaRPr lang="en-US" altLang="zh-TW" sz="110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"/>
            </a:pPr>
            <a:r>
              <a:rPr lang="zh-TW" altLang="zh-TW" sz="2400" smtClean="0"/>
              <a:t>專注覺察訓練</a:t>
            </a:r>
            <a:r>
              <a:rPr lang="en-GB" altLang="zh-TW" sz="2400" smtClean="0"/>
              <a:t> </a:t>
            </a:r>
            <a:r>
              <a:rPr lang="en-GB" altLang="zh-TW" sz="1100" smtClean="0"/>
              <a:t>(Kabat-Zinn et al., 1992</a:t>
            </a:r>
            <a:r>
              <a:rPr lang="en-GB" altLang="zh-TW" sz="2400" smtClean="0"/>
              <a:t>) </a:t>
            </a:r>
            <a:r>
              <a:rPr lang="zh-TW" altLang="zh-TW" sz="2400" smtClean="0"/>
              <a:t>是近年最多人研究的身心療法，對多方面的身心病如恐慌症、焦慮、抑鬱、風濕性關節炎、癌症、血壓高、妊娠健康等都有幫助</a:t>
            </a:r>
            <a:r>
              <a:rPr lang="en-GB" altLang="zh-TW" sz="2400" smtClean="0"/>
              <a:t> </a:t>
            </a:r>
            <a:r>
              <a:rPr lang="en-GB" altLang="zh-TW" sz="1100" smtClean="0"/>
              <a:t>(Bruce et al., 2005;, Carmody et al., 2006; Chan, 2010; Eldelman et al., 2006, Foley et al., 2010; Hofmann et al., 2010; Kabat-Zinn, 2003; Klainin-Yobas et al., 2012; Liehr &amp; Diaz, 2010; Lindberg et al., 2005; Ma &amp; Teasdale, 2004; McHugh et al., 2010; Ostafin et al., 2006; Surway et al., 2005; Weiss et al., 2005; Young, 2011; Zautra et al., 2008; Zeller &amp; Lamb, 2011)</a:t>
            </a:r>
            <a:endParaRPr lang="zh-TW" altLang="en-US" sz="1100" smtClean="0"/>
          </a:p>
        </p:txBody>
      </p:sp>
      <p:sp>
        <p:nvSpPr>
          <p:cNvPr id="1638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0CC0B0B-C7F9-436C-982D-055FBCF364FD}" type="slidenum">
              <a:rPr kumimoji="0" lang="zh-TW" altLang="en-US" smtClean="0"/>
              <a:pPr eaLnBrk="1" hangingPunct="1"/>
              <a:t>11</a:t>
            </a:fld>
            <a:endParaRPr kumimoji="0"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6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新細明體" pitchFamily="18" charset="-120"/>
                <a:ea typeface="文鼎粗隸"/>
                <a:cs typeface="文鼎粗隸"/>
              </a:rPr>
              <a:t>四無量心</a:t>
            </a:r>
            <a:endParaRPr lang="zh-TW" altLang="en-US" sz="6600" b="1" smtClean="0">
              <a:effectLst>
                <a:outerShdw blurRad="38100" dist="38100" dir="2700000" algn="tl">
                  <a:srgbClr val="000000"/>
                </a:outerShdw>
              </a:effectLst>
              <a:latin typeface="新細明體" pitchFamily="18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4D6F48-FF5D-4098-8773-1DCE11D517DF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17412" name="Picture 5" descr="https://encrypted-tbn0.google.com/images?q=tbn:ANd9GcTVwLa7--5AyY6p75yU1-8f31zRuLNTg2nYHS_5KDfgaCdZhx9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076700"/>
            <a:ext cx="28765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  <a:cs typeface="文鼎粗隸"/>
              </a:rPr>
              <a:t>四無量心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zh-TW" altLang="en-US" sz="4300" dirty="0" smtClean="0">
                <a:solidFill>
                  <a:srgbClr val="0000FF"/>
                </a:solidFill>
              </a:rPr>
              <a:t>  </a:t>
            </a:r>
            <a:r>
              <a:rPr lang="zh-TW" altLang="en-US" sz="6000" dirty="0" smtClean="0">
                <a:solidFill>
                  <a:srgbClr val="0000FF"/>
                </a:solidFill>
              </a:rPr>
              <a:t>慈	 悲	喜</a:t>
            </a:r>
            <a:r>
              <a:rPr lang="en-US" altLang="zh-TW" sz="6000" dirty="0" smtClean="0">
                <a:solidFill>
                  <a:srgbClr val="0000FF"/>
                </a:solidFill>
              </a:rPr>
              <a:t>	</a:t>
            </a:r>
            <a:r>
              <a:rPr lang="zh-TW" altLang="en-US" sz="6000" dirty="0" smtClean="0">
                <a:solidFill>
                  <a:srgbClr val="0000FF"/>
                </a:solidFill>
              </a:rPr>
              <a:t>	捨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"/>
              <a:buNone/>
              <a:defRPr/>
            </a:pPr>
            <a:r>
              <a:rPr lang="zh-TW" altLang="en-US" sz="3000" dirty="0" smtClean="0">
                <a:solidFill>
                  <a:srgbClr val="00823B"/>
                </a:solidFill>
              </a:rPr>
              <a:t>大智度論二十曰：「四無量心者，慈悲喜捨。」 </a:t>
            </a:r>
          </a:p>
        </p:txBody>
      </p:sp>
      <p:pic>
        <p:nvPicPr>
          <p:cNvPr id="18436" name="Picture 5" descr="https://encrypted-tbn0.google.com/images?q=tbn:ANd9GcQ7fUuE3ihZYSCMrz7PaTFTBkeDpjv7QIqSIDOl9IoVCMENQ611C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21163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dirty="0" smtClean="0">
                <a:solidFill>
                  <a:srgbClr val="FF0000"/>
                </a:solidFill>
                <a:latin typeface="+mn-ea"/>
                <a:ea typeface="+mn-ea"/>
              </a:rPr>
              <a:t>佛陀的四無量心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mtClean="0"/>
              <a:t>	</a:t>
            </a:r>
            <a:r>
              <a:rPr lang="zh-TW" altLang="en-US" sz="3200" smtClean="0"/>
              <a:t>昔佛在世時，曾授提婆達多鹽湯，因提婆達多好吃酥膩食物，頭痛腹滿，受大苦惱，不堪忍受，呻吟稱念：</a:t>
            </a:r>
            <a:r>
              <a:rPr lang="en-US" altLang="zh-TW" sz="3200" smtClean="0"/>
              <a:t>【 </a:t>
            </a:r>
            <a:r>
              <a:rPr lang="en-US" altLang="zh-TW" sz="3200" b="1" smtClean="0"/>
              <a:t>...</a:t>
            </a:r>
            <a:r>
              <a:rPr lang="en-US" altLang="zh-TW" sz="3200" smtClean="0"/>
              <a:t> </a:t>
            </a:r>
            <a:r>
              <a:rPr lang="zh-TW" altLang="en-US" sz="3200" smtClean="0"/>
              <a:t>佛不記冤而救之，以慈使其樂，以悲拔其苦，以其痊癒而喜，不分冤親而平等救治，即是大慈，大悲，大喜，大捨得四無量心。 </a:t>
            </a:r>
            <a:r>
              <a:rPr lang="en-US" altLang="zh-TW" sz="3200" b="1" smtClean="0"/>
              <a:t>...</a:t>
            </a:r>
            <a:r>
              <a:rPr lang="en-US" altLang="zh-TW" sz="3200" smtClean="0"/>
              <a:t> 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dirty="0" smtClean="0">
                <a:solidFill>
                  <a:srgbClr val="FF0000"/>
                </a:solidFill>
                <a:latin typeface="+mn-ea"/>
                <a:ea typeface="+mn-ea"/>
              </a:rPr>
              <a:t>慈無量心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3773488" cy="4038600"/>
          </a:xfrm>
        </p:spPr>
        <p:txBody>
          <a:bodyPr/>
          <a:lstStyle/>
          <a:p>
            <a:pPr eaLnBrk="1" hangingPunct="1"/>
            <a:r>
              <a:rPr lang="zh-TW" altLang="en-US" sz="3600" smtClean="0">
                <a:solidFill>
                  <a:srgbClr val="0000FF"/>
                </a:solidFill>
              </a:rPr>
              <a:t>慈為與樂</a:t>
            </a:r>
          </a:p>
          <a:p>
            <a:pPr eaLnBrk="1" hangingPunct="1"/>
            <a:r>
              <a:rPr lang="zh-TW" altLang="en-US" sz="3600" smtClean="0">
                <a:solidFill>
                  <a:srgbClr val="0000FF"/>
                </a:solidFill>
              </a:rPr>
              <a:t>無瞋</a:t>
            </a:r>
          </a:p>
          <a:p>
            <a:pPr eaLnBrk="1" hangingPunct="1"/>
            <a:r>
              <a:rPr lang="zh-TW" altLang="en-US" sz="3600" smtClean="0">
                <a:solidFill>
                  <a:srgbClr val="0000FF"/>
                </a:solidFill>
              </a:rPr>
              <a:t>眾生緣慈</a:t>
            </a:r>
          </a:p>
          <a:p>
            <a:pPr eaLnBrk="1" hangingPunct="1"/>
            <a:r>
              <a:rPr lang="zh-TW" altLang="en-US" sz="3600" smtClean="0">
                <a:solidFill>
                  <a:srgbClr val="0000FF"/>
                </a:solidFill>
              </a:rPr>
              <a:t>法緣慈</a:t>
            </a:r>
          </a:p>
          <a:p>
            <a:pPr eaLnBrk="1" hangingPunct="1"/>
            <a:r>
              <a:rPr lang="zh-TW" altLang="en-US" sz="3600" smtClean="0">
                <a:solidFill>
                  <a:srgbClr val="0000FF"/>
                </a:solidFill>
              </a:rPr>
              <a:t>無緣大慈</a:t>
            </a:r>
          </a:p>
        </p:txBody>
      </p:sp>
      <p:pic>
        <p:nvPicPr>
          <p:cNvPr id="20484" name="Picture 9" descr="China10-12Feb2005 18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8113" y="1905000"/>
            <a:ext cx="2708275" cy="4038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smtClean="0">
                <a:solidFill>
                  <a:srgbClr val="0000FF"/>
                </a:solidFill>
                <a:effectLst/>
                <a:latin typeface="新細明體" pitchFamily="18" charset="-120"/>
                <a:ea typeface="新細明體" pitchFamily="18" charset="-120"/>
              </a:rPr>
              <a:t>慈無量心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FF0000"/>
                </a:solidFill>
              </a:rPr>
              <a:t>善待別人，善待自己；方便別人，方便自己；覺他自覺，利他自利，對眾生無求</a:t>
            </a:r>
            <a:endParaRPr lang="en-US" altLang="zh-TW" sz="320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TW" sz="320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FF0000"/>
                </a:solidFill>
              </a:rPr>
              <a:t>不批評，說好話，常體諒，多認同；化瞋為慈， 知足常樂</a:t>
            </a:r>
            <a:endParaRPr lang="en-US" altLang="zh-TW" sz="320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zh-TW" altLang="en-US"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6600" b="0" dirty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  <a:t>悲無量心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823B"/>
                </a:solidFill>
              </a:rPr>
              <a:t>悲為拔苦</a:t>
            </a: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823B"/>
                </a:solidFill>
              </a:rPr>
              <a:t>不害</a:t>
            </a: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823B"/>
                </a:solidFill>
              </a:rPr>
              <a:t>同體大悲</a:t>
            </a: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823B"/>
                </a:solidFill>
              </a:rPr>
              <a:t>悲魔</a:t>
            </a:r>
          </a:p>
        </p:txBody>
      </p:sp>
      <p:pic>
        <p:nvPicPr>
          <p:cNvPr id="22532" name="Picture 4" descr="澳門24至25Aug2003 030"/>
          <p:cNvPicPr>
            <a:picLocks noChangeAspect="1" noChangeArrowheads="1"/>
          </p:cNvPicPr>
          <p:nvPr/>
        </p:nvPicPr>
        <p:blipFill>
          <a:blip r:embed="rId3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0" t="3845" r="27238" b="26022"/>
          <a:stretch>
            <a:fillRect/>
          </a:stretch>
        </p:blipFill>
        <p:spPr bwMode="auto">
          <a:xfrm>
            <a:off x="6335713" y="1557338"/>
            <a:ext cx="229076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smtClean="0">
                <a:solidFill>
                  <a:srgbClr val="0000FF"/>
                </a:solidFill>
                <a:effectLst/>
                <a:latin typeface="新細明體" pitchFamily="18" charset="-120"/>
                <a:ea typeface="新細明體" pitchFamily="18" charset="-120"/>
              </a:rPr>
              <a:t>悲無量心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8145463" cy="1509713"/>
          </a:xfrm>
        </p:spPr>
        <p:txBody>
          <a:bodyPr/>
          <a:lstStyle/>
          <a:p>
            <a:pPr algn="ctr" eaLnBrk="1" hangingPunct="1"/>
            <a:r>
              <a:rPr lang="zh-TW" altLang="en-US" sz="3200" smtClean="0">
                <a:solidFill>
                  <a:schemeClr val="bg1"/>
                </a:solidFill>
              </a:rPr>
              <a:t>用智化苦，轉危為機，隨遇而安，無常是褔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altLang="zh-TW" sz="6600" smtClean="0">
                <a:solidFill>
                  <a:srgbClr val="800000"/>
                </a:solidFill>
                <a:latin typeface="+mn-ea"/>
              </a:rPr>
              <a:t/>
            </a:r>
            <a:br>
              <a:rPr altLang="zh-TW" sz="6600" smtClean="0">
                <a:solidFill>
                  <a:srgbClr val="800000"/>
                </a:solidFill>
                <a:latin typeface="+mn-ea"/>
              </a:rPr>
            </a:br>
            <a:r>
              <a:rPr lang="zh-TW" altLang="en-US" sz="6600" b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喜無量心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r>
              <a:rPr lang="zh-TW" altLang="en-US" sz="4800" dirty="0">
                <a:solidFill>
                  <a:srgbClr val="0000FF"/>
                </a:solidFill>
                <a:latin typeface="新細明體" pitchFamily="18" charset="-120"/>
              </a:rPr>
              <a:t>微笑行動</a:t>
            </a:r>
            <a:endParaRPr lang="zh-TW" altLang="en-US" sz="4800" dirty="0" smtClean="0">
              <a:solidFill>
                <a:srgbClr val="0000FF"/>
              </a:solidFill>
              <a:latin typeface="+mn-ea"/>
            </a:endParaRPr>
          </a:p>
        </p:txBody>
      </p:sp>
      <p:pic>
        <p:nvPicPr>
          <p:cNvPr id="24580" name="Picture 5" descr="https://encrypted-tbn0.google.com/images?q=tbn:ANd9GcQCUFqR1xpYgm-3Mf1SIrv3ytZIFjfnExq_LPwuguq0efwdtSJ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1633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6600" dirty="0">
                <a:solidFill>
                  <a:srgbClr val="FF0000"/>
                </a:solidFill>
                <a:latin typeface="+mn-ea"/>
              </a:rPr>
              <a:t>微笑與情緒健康</a:t>
            </a:r>
            <a:r>
              <a:rPr lang="en-US" altLang="zh-TW" sz="6600" dirty="0">
                <a:solidFill>
                  <a:srgbClr val="FF0000"/>
                </a:solidFill>
                <a:latin typeface="+mn-ea"/>
              </a:rPr>
              <a:t/>
            </a:r>
            <a:br>
              <a:rPr lang="en-US" altLang="zh-TW" sz="6600" dirty="0">
                <a:solidFill>
                  <a:srgbClr val="FF0000"/>
                </a:solidFill>
                <a:latin typeface="+mn-ea"/>
              </a:rPr>
            </a:br>
            <a:r>
              <a:rPr lang="zh-TW" altLang="en-US" sz="6600" dirty="0">
                <a:solidFill>
                  <a:srgbClr val="0000FF"/>
                </a:solidFill>
                <a:latin typeface="+mn-ea"/>
              </a:rPr>
              <a:t>四無量心</a:t>
            </a:r>
            <a:r>
              <a:rPr lang="en-US" altLang="zh-TW" sz="6600" dirty="0">
                <a:solidFill>
                  <a:srgbClr val="0000FF"/>
                </a:solidFill>
                <a:latin typeface="+mn-ea"/>
              </a:rPr>
              <a:t/>
            </a:r>
            <a:br>
              <a:rPr lang="en-US" altLang="zh-TW" sz="6600" dirty="0">
                <a:solidFill>
                  <a:srgbClr val="0000FF"/>
                </a:solidFill>
                <a:latin typeface="+mn-ea"/>
              </a:rPr>
            </a:br>
            <a:r>
              <a:rPr lang="zh-TW" altLang="en-US" sz="6600" dirty="0">
                <a:solidFill>
                  <a:schemeClr val="accent5">
                    <a:lumMod val="50000"/>
                  </a:schemeClr>
                </a:solidFill>
                <a:latin typeface="+mn-ea"/>
              </a:rPr>
              <a:t>健身健心運動</a:t>
            </a:r>
          </a:p>
        </p:txBody>
      </p:sp>
      <p:sp>
        <p:nvSpPr>
          <p:cNvPr id="717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EB564A0F-9CE5-4C9D-B343-3B86BCC4F5C2}" type="slidenum">
              <a:rPr kumimoji="0" lang="zh-TW" altLang="en-US" smtClean="0">
                <a:solidFill>
                  <a:srgbClr val="FFFFFF"/>
                </a:solidFill>
              </a:rPr>
              <a:pPr eaLnBrk="1" hangingPunct="1"/>
              <a:t>2</a:t>
            </a:fld>
            <a:endParaRPr kumimoji="0" lang="en-US" altLang="zh-TW" smtClean="0">
              <a:solidFill>
                <a:srgbClr val="FFFFFF"/>
              </a:solidFill>
            </a:endParaRPr>
          </a:p>
        </p:txBody>
      </p:sp>
      <p:pic>
        <p:nvPicPr>
          <p:cNvPr id="7172" name="Picture 5" descr="https://encrypted-tbn3.google.com/images?q=tbn:ANd9GcSFjmyVdFOoq0w4w1gzu81RdFjJAcjAUmO63Y8VdOjPVQOzEp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206500"/>
            <a:ext cx="1439863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dirty="0" smtClean="0">
                <a:solidFill>
                  <a:srgbClr val="0000FF"/>
                </a:solidFill>
                <a:latin typeface="+mn-ea"/>
                <a:ea typeface="+mn-ea"/>
              </a:rPr>
              <a:t>佛陀的微笑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3200" smtClean="0"/>
              <a:t>吾有正法眼藏，涅槃妙心，付曯摩訶迦葉</a:t>
            </a:r>
          </a:p>
        </p:txBody>
      </p:sp>
      <p:pic>
        <p:nvPicPr>
          <p:cNvPr id="25604" name="Picture 4" descr="China10-12Feb2005 1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3789363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BUDD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708275"/>
            <a:ext cx="1455738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dirty="0" smtClean="0">
                <a:solidFill>
                  <a:srgbClr val="0000FF"/>
                </a:solidFill>
                <a:latin typeface="+mn-ea"/>
                <a:ea typeface="+mn-ea"/>
              </a:rPr>
              <a:t>笑口彌勒佛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>
                <a:solidFill>
                  <a:srgbClr val="FF0000"/>
                </a:solidFill>
              </a:rPr>
              <a:t>彌勒真彌勒，分身千百億。時時示時人，時人自不識 </a:t>
            </a:r>
          </a:p>
          <a:p>
            <a:pPr eaLnBrk="1" hangingPunct="1"/>
            <a:r>
              <a:rPr lang="zh-TW" altLang="en-US" sz="2800" smtClean="0">
                <a:solidFill>
                  <a:srgbClr val="FF0000"/>
                </a:solidFill>
              </a:rPr>
              <a:t>是非憎愛世偏多，子細思量奈我何。 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FF0000"/>
                </a:solidFill>
              </a:rPr>
              <a:t>	寬卻肚皮須忍辱，豁開心地任從他。 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FF0000"/>
                </a:solidFill>
              </a:rPr>
              <a:t>	若逢知己須依分，縱遇冤家也共和。 </a:t>
            </a:r>
          </a:p>
          <a:p>
            <a:pPr eaLnBrk="1" hangingPunct="1"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FF0000"/>
                </a:solidFill>
              </a:rPr>
              <a:t>	若能了此心頭事，自然證得六波羅。</a:t>
            </a:r>
          </a:p>
          <a:p>
            <a:pPr eaLnBrk="1" hangingPunct="1"/>
            <a:r>
              <a:rPr lang="zh-TW" altLang="en-US" sz="2800" smtClean="0">
                <a:solidFill>
                  <a:srgbClr val="FF0000"/>
                </a:solidFill>
              </a:rPr>
              <a:t>笑口常開，大肚能容天下事</a:t>
            </a:r>
            <a:r>
              <a:rPr lang="zh-TW" altLang="en-US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en-US" altLang="zh-TW" smtClean="0"/>
          </a:p>
        </p:txBody>
      </p:sp>
      <p:pic>
        <p:nvPicPr>
          <p:cNvPr id="26628" name="Picture 3" descr="241203_20050203_44092_14800"/>
          <p:cNvPicPr>
            <a:picLocks noChangeAspect="1" noChangeArrowheads="1"/>
          </p:cNvPicPr>
          <p:nvPr/>
        </p:nvPicPr>
        <p:blipFill>
          <a:blip r:embed="rId3">
            <a:lum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4813"/>
            <a:ext cx="1462087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彌勒佛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749550"/>
            <a:ext cx="1944687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dirty="0" smtClean="0">
                <a:solidFill>
                  <a:srgbClr val="0000FF"/>
                </a:solidFill>
                <a:latin typeface="+mn-ea"/>
                <a:ea typeface="+mn-ea"/>
              </a:rPr>
              <a:t>喜無量心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zh-TW" altLang="en-US" sz="4000" smtClean="0"/>
              <a:t>隨喜</a:t>
            </a:r>
          </a:p>
          <a:p>
            <a:pPr eaLnBrk="1" hangingPunct="1"/>
            <a:r>
              <a:rPr lang="zh-TW" altLang="en-US" sz="4000" smtClean="0"/>
              <a:t>對治嫉妒</a:t>
            </a:r>
          </a:p>
          <a:p>
            <a:pPr eaLnBrk="1" hangingPunct="1"/>
            <a:r>
              <a:rPr lang="zh-TW" altLang="en-US" sz="4000" smtClean="0"/>
              <a:t>見人離苦得樂而生慶悅之心</a:t>
            </a:r>
          </a:p>
          <a:p>
            <a:pPr eaLnBrk="1" hangingPunct="1"/>
            <a:r>
              <a:rPr lang="zh-TW" altLang="en-US" sz="4000" smtClean="0"/>
              <a:t>普賢行願品：言隨喜功德者，所有盡法界虛空界，十方三世一切佛刹</a:t>
            </a:r>
            <a:r>
              <a:rPr lang="en-US" altLang="zh-TW" sz="4000" smtClean="0"/>
              <a:t>...</a:t>
            </a:r>
            <a:r>
              <a:rPr lang="zh-TW" altLang="en-US" sz="4000" smtClean="0"/>
              <a:t>一切種類，所有功德，乃至一塵，我皆隨喜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喜無量心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/>
            <a:r>
              <a:rPr lang="zh-TW" altLang="en-US" sz="5400" smtClean="0">
                <a:solidFill>
                  <a:srgbClr val="00823B"/>
                </a:solidFill>
              </a:rPr>
              <a:t>不嫉妒，隨喜微笑</a:t>
            </a:r>
          </a:p>
        </p:txBody>
      </p:sp>
      <p:pic>
        <p:nvPicPr>
          <p:cNvPr id="28676" name="Picture 5" descr="https://encrypted-tbn1.google.com/images?q=tbn:ANd9GcQwcrvfnE4HrvN0M7qlkkz04LbPYeGPo-SO10MeGyk-xcPRANjcV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860800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捨無量心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00FF"/>
                </a:solidFill>
              </a:rPr>
              <a:t>平等心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00FF"/>
                </a:solidFill>
              </a:rPr>
              <a:t>以捨心來去除一切分別妄想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00FF"/>
                </a:solidFill>
              </a:rPr>
              <a:t>捨受，不苦不樂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00FF"/>
                </a:solidFill>
              </a:rPr>
              <a:t>平靜的不介懐，不執不取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00FF"/>
                </a:solidFill>
              </a:rPr>
              <a:t>泰然的鎮定，隨順順逆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00FF"/>
                </a:solidFill>
              </a:rPr>
              <a:t>超然的淡漠</a:t>
            </a:r>
          </a:p>
        </p:txBody>
      </p:sp>
      <p:pic>
        <p:nvPicPr>
          <p:cNvPr id="29700" name="Picture 5" descr="https://encrypted-tbn2.google.com/images?q=tbn:ANd9GcRPoucdGdYbduJ2HdTvc7KI5b9adn0-lcxlJbh46ospRCyyk_w-9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8366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捨無量心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/>
            <a:r>
              <a:rPr lang="zh-TW" altLang="en-US" sz="4800" smtClean="0">
                <a:solidFill>
                  <a:srgbClr val="00823B"/>
                </a:solidFill>
              </a:rPr>
              <a:t>不比較，平等放下</a:t>
            </a:r>
          </a:p>
        </p:txBody>
      </p:sp>
      <p:pic>
        <p:nvPicPr>
          <p:cNvPr id="30724" name="Picture 5" descr="https://encrypted-tbn0.google.com/images?q=tbn:ANd9GcQVb0BBkfEf7QZv9lUp5Xy2A-D9U-_o8G-gWDCEaRqBiUGAnhlXj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6449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http://a4.att.hudong.com/55/64/300026827739133078647615862_9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652963"/>
            <a:ext cx="2376487" cy="178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smtClean="0">
                <a:solidFill>
                  <a:srgbClr val="FF0000"/>
                </a:solidFill>
                <a:effectLst/>
                <a:latin typeface="+mn-ea"/>
                <a:ea typeface="+mn-ea"/>
                <a:cs typeface="文鼎粗隸"/>
              </a:rPr>
              <a:t>無量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8289925" cy="150971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3600" smtClean="0">
                <a:solidFill>
                  <a:srgbClr val="FF0000"/>
                </a:solidFill>
              </a:rPr>
              <a:t>無量有二種：一者實無量，諸聖人所不能量。譬如虛空、涅槃、眾生性不可量。二者有法可量，但力劣者不能量。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zh-TW" sz="2000" smtClean="0">
                <a:solidFill>
                  <a:schemeClr val="bg1"/>
                </a:solidFill>
              </a:rPr>
              <a:t>《</a:t>
            </a:r>
            <a:r>
              <a:rPr lang="zh-TW" altLang="en-US" sz="2000" smtClean="0">
                <a:solidFill>
                  <a:schemeClr val="bg1"/>
                </a:solidFill>
              </a:rPr>
              <a:t>大智度論</a:t>
            </a:r>
            <a:r>
              <a:rPr lang="en-US" altLang="zh-TW" sz="2000" smtClean="0">
                <a:solidFill>
                  <a:schemeClr val="bg1"/>
                </a:solidFill>
              </a:rPr>
              <a:t>》 </a:t>
            </a:r>
            <a:r>
              <a:rPr lang="zh-TW" altLang="en-US" sz="2000" smtClean="0">
                <a:solidFill>
                  <a:schemeClr val="bg1"/>
                </a:solidFill>
              </a:rPr>
              <a:t>（大正二五、二一０下）</a:t>
            </a:r>
            <a:r>
              <a:rPr lang="zh-TW" altLang="en-US" sz="20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自他不二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altLang="zh-TW" sz="4000" smtClean="0">
                <a:solidFill>
                  <a:srgbClr val="00823B"/>
                </a:solidFill>
              </a:rPr>
              <a:t>『</a:t>
            </a:r>
            <a:r>
              <a:rPr lang="zh-TW" altLang="en-US" sz="4000" smtClean="0">
                <a:solidFill>
                  <a:srgbClr val="00823B"/>
                </a:solidFill>
              </a:rPr>
              <a:t>應知由自利故能利他，</a:t>
            </a:r>
            <a:endParaRPr lang="en-US" altLang="zh-TW" sz="4000" smtClean="0">
              <a:solidFill>
                <a:srgbClr val="00823B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zh-TW" sz="4000" smtClean="0">
                <a:solidFill>
                  <a:srgbClr val="00823B"/>
                </a:solidFill>
              </a:rPr>
              <a:t>    </a:t>
            </a:r>
            <a:r>
              <a:rPr lang="zh-TW" altLang="en-US" sz="4000" smtClean="0">
                <a:solidFill>
                  <a:srgbClr val="00823B"/>
                </a:solidFill>
              </a:rPr>
              <a:t>非不能自利能利他</a:t>
            </a:r>
            <a:r>
              <a:rPr lang="en-US" altLang="zh-TW" sz="4000" smtClean="0">
                <a:solidFill>
                  <a:srgbClr val="00823B"/>
                </a:solidFill>
              </a:rPr>
              <a:t>』</a:t>
            </a:r>
          </a:p>
          <a:p>
            <a:pPr eaLnBrk="1" hangingPunct="1">
              <a:lnSpc>
                <a:spcPct val="80000"/>
              </a:lnSpc>
            </a:pPr>
            <a:endParaRPr lang="en-US" altLang="zh-TW" sz="4000" smtClean="0">
              <a:solidFill>
                <a:srgbClr val="00823B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zh-TW" sz="4000" smtClean="0">
                <a:solidFill>
                  <a:srgbClr val="00823B"/>
                </a:solidFill>
              </a:rPr>
              <a:t>『</a:t>
            </a:r>
            <a:r>
              <a:rPr lang="zh-TW" altLang="en-US" sz="4000" smtClean="0">
                <a:solidFill>
                  <a:srgbClr val="00823B"/>
                </a:solidFill>
              </a:rPr>
              <a:t>應知由利他故能自利，</a:t>
            </a:r>
            <a:endParaRPr lang="en-US" altLang="zh-TW" sz="4000" smtClean="0">
              <a:solidFill>
                <a:srgbClr val="00823B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en-US" altLang="zh-TW" sz="4000" smtClean="0">
                <a:solidFill>
                  <a:srgbClr val="00823B"/>
                </a:solidFill>
              </a:rPr>
              <a:t>    </a:t>
            </a:r>
            <a:r>
              <a:rPr lang="zh-TW" altLang="en-US" sz="4000" smtClean="0">
                <a:solidFill>
                  <a:srgbClr val="00823B"/>
                </a:solidFill>
              </a:rPr>
              <a:t>非不能利他故能自利</a:t>
            </a:r>
            <a:r>
              <a:rPr lang="en-US" altLang="zh-TW" sz="4000" smtClean="0">
                <a:solidFill>
                  <a:srgbClr val="00823B"/>
                </a:solidFill>
              </a:rPr>
              <a:t>』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2800" smtClean="0">
                <a:solidFill>
                  <a:srgbClr val="00823B"/>
                </a:solidFill>
              </a:rPr>
              <a:t>                  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2800" smtClean="0">
                <a:solidFill>
                  <a:srgbClr val="00823B"/>
                </a:solidFill>
              </a:rPr>
              <a:t>《</a:t>
            </a:r>
            <a:r>
              <a:rPr lang="zh-TW" altLang="en-US" sz="2800" smtClean="0">
                <a:solidFill>
                  <a:srgbClr val="00823B"/>
                </a:solidFill>
              </a:rPr>
              <a:t>淨土論</a:t>
            </a:r>
            <a:r>
              <a:rPr lang="en-US" altLang="zh-TW" sz="2800" smtClean="0">
                <a:solidFill>
                  <a:srgbClr val="00823B"/>
                </a:solidFill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itchFamily="18" charset="-120"/>
              </a:rPr>
              <a:t>健身健心運動</a:t>
            </a:r>
            <a:r>
              <a:rPr lang="en-US" altLang="zh-TW" sz="6600" b="1" dirty="0">
                <a:solidFill>
                  <a:srgbClr val="FF0000"/>
                </a:solidFill>
                <a:latin typeface="新細明體" pitchFamily="18" charset="-120"/>
              </a:rPr>
              <a:t/>
            </a:r>
            <a:br>
              <a:rPr lang="en-US" altLang="zh-TW" sz="6600" b="1" dirty="0">
                <a:solidFill>
                  <a:srgbClr val="FF0000"/>
                </a:solidFill>
                <a:latin typeface="新細明體" pitchFamily="18" charset="-120"/>
              </a:rPr>
            </a:br>
            <a:endParaRPr lang="zh-TW" altLang="en-US" sz="66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244E9C-F559-4A3E-AE9E-0DC33D3E28BD}" type="slidenum">
              <a:rPr lang="zh-TW" altLang="en-US" smtClean="0"/>
              <a:pPr>
                <a:defRPr/>
              </a:pPr>
              <a:t>28</a:t>
            </a:fld>
            <a:endParaRPr lang="en-US" altLang="zh-TW"/>
          </a:p>
        </p:txBody>
      </p:sp>
      <p:pic>
        <p:nvPicPr>
          <p:cNvPr id="33796" name="Picture 5" descr="https://encrypted-tbn1.google.com/images?q=tbn:ANd9GcTi7IMBYxthy7dwFakUMvilOeC9uGirSnsArWNHJSXR8gqh2-9JC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8608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dirty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  <a:t>健身健心運動</a:t>
            </a:r>
            <a:r>
              <a:rPr lang="en-US" altLang="zh-TW" sz="6600" b="0" dirty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  <a:t/>
            </a:r>
            <a:br>
              <a:rPr lang="en-US" altLang="zh-TW" sz="6600" b="0" dirty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</a:br>
            <a:r>
              <a:rPr lang="zh-TW" altLang="en-US" sz="6600" b="0" dirty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  <a:t>佛教</a:t>
            </a:r>
            <a:r>
              <a:rPr lang="zh-TW" altLang="en-US" sz="6600" b="0" dirty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  <a:t>生活的智慧</a:t>
            </a:r>
            <a:endParaRPr lang="zh-TW" altLang="en-US" sz="6600" b="0" dirty="0" smtClean="0">
              <a:solidFill>
                <a:srgbClr val="FF0000"/>
              </a:solidFill>
              <a:effectLst/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823B"/>
                </a:solidFill>
              </a:rPr>
              <a:t>轉迷開悟　苦樂自在</a:t>
            </a:r>
            <a:endParaRPr lang="en-US" altLang="zh-TW" sz="3600" smtClean="0">
              <a:solidFill>
                <a:srgbClr val="00823B"/>
              </a:solidFill>
            </a:endParaRPr>
          </a:p>
          <a:p>
            <a:pPr marR="0" algn="ctr" eaLnBrk="1" hangingPunct="1">
              <a:buFont typeface="Wingdings" pitchFamily="2" charset="2"/>
              <a:buNone/>
            </a:pPr>
            <a:r>
              <a:rPr lang="en-US" altLang="zh-TW" sz="3600" smtClean="0">
                <a:solidFill>
                  <a:srgbClr val="0000FF"/>
                </a:solidFill>
                <a:latin typeface="新細明體" pitchFamily="18" charset="-120"/>
              </a:rPr>
              <a:t>『</a:t>
            </a:r>
            <a:r>
              <a:rPr lang="zh-TW" altLang="en-US" sz="3600" smtClean="0">
                <a:solidFill>
                  <a:srgbClr val="0000FF"/>
                </a:solidFill>
                <a:latin typeface="新細明體" pitchFamily="18" charset="-120"/>
              </a:rPr>
              <a:t>觀自在菩薩，行深般若波羅蜜多時，</a:t>
            </a:r>
            <a:endParaRPr lang="en-US" altLang="zh-TW" sz="3600" smtClean="0">
              <a:solidFill>
                <a:srgbClr val="0000FF"/>
              </a:solidFill>
              <a:latin typeface="新細明體" pitchFamily="18" charset="-120"/>
            </a:endParaRP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00FF"/>
                </a:solidFill>
                <a:latin typeface="新細明體" pitchFamily="18" charset="-120"/>
              </a:rPr>
              <a:t>照見五蘊皆空，度一切苦厄</a:t>
            </a:r>
            <a:r>
              <a:rPr lang="en-US" altLang="zh-TW" sz="3600" smtClean="0">
                <a:solidFill>
                  <a:srgbClr val="0000FF"/>
                </a:solidFill>
                <a:latin typeface="新細明體" pitchFamily="18" charset="-120"/>
              </a:rPr>
              <a:t>』</a:t>
            </a:r>
            <a:endParaRPr lang="zh-TW" altLang="en-US" sz="3600" smtClean="0">
              <a:solidFill>
                <a:srgbClr val="0000FF"/>
              </a:solidFill>
              <a:latin typeface="新細明體" pitchFamily="18" charset="-120"/>
            </a:endParaRPr>
          </a:p>
        </p:txBody>
      </p:sp>
      <p:sp>
        <p:nvSpPr>
          <p:cNvPr id="3482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8F14BB7E-CBFD-4FEA-8DF5-A5B0F7727427}" type="slidenum">
              <a:rPr kumimoji="0" lang="zh-TW" altLang="en-US" smtClean="0"/>
              <a:pPr eaLnBrk="1" hangingPunct="1"/>
              <a:t>29</a:t>
            </a:fld>
            <a:endParaRPr kumimoji="0"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extLst/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altLang="zh-TW" sz="5400">
                <a:solidFill>
                  <a:srgbClr val="FF0000"/>
                </a:solidFill>
                <a:latin typeface="新細明體" pitchFamily="18" charset="-120"/>
              </a:rPr>
              <a:t/>
            </a:r>
            <a:br>
              <a:rPr altLang="zh-TW" sz="5400">
                <a:solidFill>
                  <a:srgbClr val="FF0000"/>
                </a:solidFill>
                <a:latin typeface="新細明體" pitchFamily="18" charset="-120"/>
              </a:rPr>
            </a:br>
            <a:endParaRPr lang="zh-TW" alt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微笑與情緒健康</a:t>
            </a:r>
            <a:endParaRPr lang="zh-TW" alt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3E7713-5F33-44F3-85D3-ECCC2E85B5AF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pic>
        <p:nvPicPr>
          <p:cNvPr id="8197" name="Picture 6" descr="https://encrypted-tbn0.google.com/images?q=tbn:ANd9GcQkojrtgMvgMG0ow4oWOZqObGMpAYye32EUVMIO1SMT0l00bnsb4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93382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>
                <a:solidFill>
                  <a:srgbClr val="FF0000"/>
                </a:solidFill>
                <a:effectLst/>
                <a:latin typeface="+mn-ea"/>
                <a:ea typeface="+mn-ea"/>
              </a:rPr>
              <a:t>健身健心運動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altLang="zh-TW" sz="3600" dirty="0" smtClean="0">
              <a:solidFill>
                <a:schemeClr val="bg1"/>
              </a:solidFill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3600" dirty="0" smtClean="0">
                <a:solidFill>
                  <a:schemeClr val="bg1"/>
                </a:solidFill>
              </a:rPr>
              <a:t>包括</a:t>
            </a:r>
            <a:r>
              <a:rPr lang="zh-TW" altLang="en-US" sz="3600" dirty="0">
                <a:solidFill>
                  <a:schemeClr val="bg1"/>
                </a:solidFill>
              </a:rPr>
              <a:t>一系列的</a:t>
            </a:r>
            <a:r>
              <a:rPr lang="zh-TW" altLang="en-US" sz="3600" dirty="0">
                <a:solidFill>
                  <a:srgbClr val="FF0000"/>
                </a:solidFill>
              </a:rPr>
              <a:t>心理教育</a:t>
            </a:r>
            <a:r>
              <a:rPr lang="zh-TW" altLang="en-US" sz="3600" dirty="0">
                <a:solidFill>
                  <a:schemeClr val="bg1"/>
                </a:solidFill>
              </a:rPr>
              <a:t>和</a:t>
            </a:r>
            <a:r>
              <a:rPr lang="zh-TW" altLang="en-US" sz="3600" dirty="0">
                <a:solidFill>
                  <a:srgbClr val="FF0000"/>
                </a:solidFill>
              </a:rPr>
              <a:t>禪修練習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3600" dirty="0">
                <a:solidFill>
                  <a:srgbClr val="0000FF"/>
                </a:solidFill>
              </a:rPr>
              <a:t>適合所有人士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新細明體" pitchFamily="18" charset="-120"/>
              </a:rPr>
              <a:t>行 住 坐 </a:t>
            </a:r>
            <a:r>
              <a:rPr lang="zh-TW" altLang="en-US" sz="3600" dirty="0">
                <a:solidFill>
                  <a:schemeClr val="accent6">
                    <a:lumMod val="75000"/>
                  </a:schemeClr>
                </a:solidFill>
                <a:latin typeface="文鼎中粗隸" pitchFamily="49" charset="-120"/>
                <a:ea typeface="文鼎中粗隸" pitchFamily="49" charset="-120"/>
              </a:rPr>
              <a:t>卧</a:t>
            </a:r>
            <a:endParaRPr lang="en-US" altLang="zh-TW" sz="3600" dirty="0">
              <a:solidFill>
                <a:schemeClr val="accent6">
                  <a:lumMod val="75000"/>
                </a:schemeClr>
              </a:solidFill>
              <a:latin typeface="文鼎中粗隸" pitchFamily="49" charset="-120"/>
              <a:ea typeface="文鼎中粗隸" pitchFamily="49" charset="-12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zh-TW" altLang="en-US" sz="3600" dirty="0">
                <a:solidFill>
                  <a:schemeClr val="accent2"/>
                </a:solidFill>
              </a:rPr>
              <a:t>健身健心、修心修身</a:t>
            </a:r>
            <a:endParaRPr lang="zh-TW" altLang="zh-HK" sz="3600" dirty="0">
              <a:solidFill>
                <a:schemeClr val="accent2"/>
              </a:solidFill>
              <a:latin typeface="文鼎中粗隸" pitchFamily="49" charset="-120"/>
              <a:ea typeface="文鼎中粗隸" pitchFamily="49" charset="-120"/>
            </a:endParaRP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altLang="zh-HK" sz="2800" dirty="0">
                <a:solidFill>
                  <a:srgbClr val="0000FF"/>
                </a:solidFill>
                <a:latin typeface="文鼎中粗隸" pitchFamily="49" charset="-120"/>
                <a:ea typeface="文鼎中粗隸" pitchFamily="49" charset="-120"/>
              </a:rPr>
              <a:t>www.mind2spirit.com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8AC28C-5888-4739-8CDC-F97B1969CBBB}" type="slidenum">
              <a:rPr lang="zh-TW" altLang="en-US"/>
              <a:pPr>
                <a:defRPr/>
              </a:pPr>
              <a:t>30</a:t>
            </a:fld>
            <a:endParaRPr lang="en-US" altLang="zh-TW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419475" y="1700213"/>
            <a:ext cx="21272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3600">
                <a:solidFill>
                  <a:srgbClr val="FF0066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正見 正思</a:t>
            </a:r>
            <a:endParaRPr kumimoji="0" lang="zh-TW" altLang="en-US" sz="600">
              <a:solidFill>
                <a:srgbClr val="FF0066"/>
              </a:solidFill>
              <a:ea typeface="MingLiU" pitchFamily="49" charset="-120"/>
              <a:cs typeface="Times New Roman" pitchFamily="18" charset="0"/>
            </a:endParaRPr>
          </a:p>
          <a:p>
            <a:endParaRPr kumimoji="0" lang="en-US" altLang="zh-TW">
              <a:ea typeface="MingLiU" pitchFamily="49" charset="-120"/>
              <a:cs typeface="Times New Roman" pitchFamily="18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700338" y="2133600"/>
            <a:ext cx="372745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/>
              <a:t/>
            </a:r>
            <a:br>
              <a:rPr kumimoji="0" lang="en-US" altLang="zh-TW"/>
            </a:br>
            <a:endParaRPr kumimoji="0" lang="en-US" altLang="zh-TW"/>
          </a:p>
          <a:p>
            <a:r>
              <a:rPr kumimoji="0" lang="zh-TW" altLang="en-US" sz="3600">
                <a:solidFill>
                  <a:srgbClr val="FF0066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正</a:t>
            </a:r>
            <a:r>
              <a:rPr kumimoji="0" lang="zh-TW" altLang="en-US" sz="3600"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   </a:t>
            </a:r>
            <a:r>
              <a:rPr kumimoji="0" lang="zh-TW" altLang="en-US" sz="3600">
                <a:solidFill>
                  <a:schemeClr val="tx2"/>
                </a:solidFill>
                <a:latin typeface="DFKai-SB" pitchFamily="65" charset="-120"/>
                <a:ea typeface="DFKai-SB" pitchFamily="65" charset="-120"/>
                <a:cs typeface="Times New Roman" pitchFamily="18" charset="0"/>
              </a:rPr>
              <a:t>貪 瞋 痴</a:t>
            </a:r>
            <a:r>
              <a:rPr kumimoji="0" lang="zh-TW" altLang="en-US" sz="3600"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   </a:t>
            </a:r>
            <a:r>
              <a:rPr kumimoji="0" lang="zh-TW" altLang="en-US" sz="3600">
                <a:solidFill>
                  <a:srgbClr val="FF0066"/>
                </a:solidFill>
                <a:latin typeface="Times New Roman" pitchFamily="18" charset="0"/>
                <a:ea typeface="MingLiU" pitchFamily="49" charset="-120"/>
                <a:cs typeface="Times New Roman" pitchFamily="18" charset="0"/>
              </a:rPr>
              <a:t>正</a:t>
            </a:r>
            <a:endParaRPr kumimoji="0" lang="zh-TW" altLang="en-US" sz="600">
              <a:solidFill>
                <a:srgbClr val="FF0066"/>
              </a:solidFill>
            </a:endParaRPr>
          </a:p>
          <a:p>
            <a:r>
              <a:rPr kumimoji="0" lang="zh-TW" altLang="en-US" sz="3600">
                <a:solidFill>
                  <a:srgbClr val="FF0066"/>
                </a:solidFill>
                <a:latin typeface="Times New Roman" pitchFamily="18" charset="0"/>
                <a:ea typeface="MingLiU" pitchFamily="49" charset="-120"/>
              </a:rPr>
              <a:t>念                      定</a:t>
            </a:r>
            <a:r>
              <a:rPr kumimoji="0" lang="zh-TW" altLang="en-US" sz="3600">
                <a:latin typeface="Times New Roman" pitchFamily="18" charset="0"/>
                <a:ea typeface="MingLiU" pitchFamily="49" charset="-120"/>
              </a:rPr>
              <a:t> </a:t>
            </a:r>
            <a:endParaRPr kumimoji="0" lang="zh-TW" altLang="en-US" sz="600"/>
          </a:p>
          <a:p>
            <a:r>
              <a:rPr kumimoji="0" lang="zh-TW" altLang="en-US" sz="3600">
                <a:latin typeface="Times New Roman" pitchFamily="18" charset="0"/>
                <a:ea typeface="MingLiU" pitchFamily="49" charset="-120"/>
              </a:rPr>
              <a:t>         </a:t>
            </a:r>
            <a:r>
              <a:rPr kumimoji="0" lang="zh-TW" altLang="en-US" sz="3600">
                <a:solidFill>
                  <a:srgbClr val="FF0066"/>
                </a:solidFill>
                <a:latin typeface="Times New Roman" pitchFamily="18" charset="0"/>
                <a:ea typeface="MingLiU" pitchFamily="49" charset="-120"/>
              </a:rPr>
              <a:t>正方便</a:t>
            </a:r>
            <a:endParaRPr kumimoji="0" lang="zh-TW" altLang="en-US" sz="600">
              <a:solidFill>
                <a:srgbClr val="FF0066"/>
              </a:solidFill>
            </a:endParaRPr>
          </a:p>
          <a:p>
            <a:endParaRPr kumimoji="0" lang="en-US" altLang="zh-TW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862638" y="3567113"/>
            <a:ext cx="1841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en-US" altLang="zh-TW"/>
              <a:t/>
            </a:r>
            <a:br>
              <a:rPr kumimoji="0" lang="en-US" altLang="zh-TW"/>
            </a:br>
            <a:endParaRPr kumimoji="0" lang="en-US" altLang="zh-TW"/>
          </a:p>
          <a:p>
            <a:endParaRPr kumimoji="0" lang="en-US" altLang="zh-TW"/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827088" y="4724400"/>
            <a:ext cx="23812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3600">
                <a:solidFill>
                  <a:srgbClr val="FF0066"/>
                </a:solidFill>
              </a:rPr>
              <a:t>正命</a:t>
            </a:r>
          </a:p>
          <a:p>
            <a:pPr>
              <a:spcBef>
                <a:spcPct val="50000"/>
              </a:spcBef>
            </a:pPr>
            <a:r>
              <a:rPr kumimoji="0" lang="zh-TW" altLang="en-US" sz="3600">
                <a:solidFill>
                  <a:srgbClr val="FF0066"/>
                </a:solidFill>
              </a:rPr>
              <a:t>正業</a:t>
            </a:r>
          </a:p>
          <a:p>
            <a:pPr>
              <a:spcBef>
                <a:spcPct val="50000"/>
              </a:spcBef>
            </a:pPr>
            <a:r>
              <a:rPr kumimoji="0" lang="zh-TW" altLang="en-US" sz="3600">
                <a:solidFill>
                  <a:srgbClr val="FF0066"/>
                </a:solidFill>
              </a:rPr>
              <a:t>正語 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443663" y="4797425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 sz="3600">
                <a:solidFill>
                  <a:srgbClr val="FF0000"/>
                </a:solidFill>
              </a:rPr>
              <a:t>離苦得樂</a:t>
            </a:r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>
            <a:off x="3419475" y="5157788"/>
            <a:ext cx="2808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Line 8"/>
          <p:cNvSpPr>
            <a:spLocks noChangeShapeType="1"/>
          </p:cNvSpPr>
          <p:nvPr/>
        </p:nvSpPr>
        <p:spPr bwMode="auto">
          <a:xfrm flipH="1">
            <a:off x="2051050" y="3933825"/>
            <a:ext cx="1584325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>
            <a:off x="5435600" y="3933825"/>
            <a:ext cx="1944688" cy="79057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3635375" y="2349500"/>
            <a:ext cx="1584325" cy="1368425"/>
          </a:xfrm>
          <a:prstGeom prst="line">
            <a:avLst/>
          </a:prstGeom>
          <a:noFill/>
          <a:ln w="28575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708400" y="2420938"/>
            <a:ext cx="1584325" cy="1295400"/>
          </a:xfrm>
          <a:prstGeom prst="line">
            <a:avLst/>
          </a:prstGeom>
          <a:noFill/>
          <a:ln w="28575" cap="rnd">
            <a:solidFill>
              <a:srgbClr val="FF006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title"/>
          </p:nvPr>
        </p:nvSpPr>
        <p:spPr>
          <a:xfrm>
            <a:off x="411163" y="547366"/>
            <a:ext cx="8305800" cy="1143000"/>
          </a:xfrm>
          <a:extLst/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dirty="0" smtClean="0">
                <a:solidFill>
                  <a:srgbClr val="0000FF"/>
                </a:solidFill>
                <a:latin typeface="+mn-ea"/>
                <a:ea typeface="+mn-ea"/>
              </a:rPr>
              <a:t>八正道</a:t>
            </a:r>
          </a:p>
        </p:txBody>
      </p:sp>
      <p:sp>
        <p:nvSpPr>
          <p:cNvPr id="36877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0D367D82-52C3-471C-A877-22DA2814F321}" type="slidenum">
              <a:rPr kumimoji="0" lang="zh-TW" altLang="en-US" smtClean="0"/>
              <a:pPr eaLnBrk="1" hangingPunct="1"/>
              <a:t>31</a:t>
            </a:fld>
            <a:endParaRPr kumimoji="0" lang="en-US" altLang="zh-TW" smtClean="0"/>
          </a:p>
        </p:txBody>
      </p:sp>
      <p:sp>
        <p:nvSpPr>
          <p:cNvPr id="36878" name="矩形 1"/>
          <p:cNvSpPr>
            <a:spLocks noChangeArrowheads="1"/>
          </p:cNvSpPr>
          <p:nvPr/>
        </p:nvSpPr>
        <p:spPr bwMode="auto">
          <a:xfrm>
            <a:off x="1738313" y="5891213"/>
            <a:ext cx="6170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kumimoji="0" lang="zh-TW" altLang="en-US"/>
              <a:t>中阿含卷七分別聖諦經、四諦論卷四、大毘婆沙論卷九十六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四念住</a:t>
            </a:r>
            <a:b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</a:br>
            <a: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身、受、心、法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2708275"/>
            <a:ext cx="8424862" cy="2665413"/>
          </a:xfrm>
        </p:spPr>
        <p:txBody>
          <a:bodyPr lIns="92075" tIns="46038" rIns="92075" bIns="46038"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3200" smtClean="0">
              <a:solidFill>
                <a:srgbClr val="00823B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3200" smtClean="0">
                <a:solidFill>
                  <a:srgbClr val="00823B"/>
                </a:solidFill>
              </a:rPr>
              <a:t>『</a:t>
            </a:r>
            <a:r>
              <a:rPr lang="zh-TW" altLang="en-US" sz="3200" smtClean="0">
                <a:solidFill>
                  <a:srgbClr val="00823B"/>
                </a:solidFill>
              </a:rPr>
              <a:t>正身自重，一其心念，不顧聲色，善攝心法，     住四念處</a:t>
            </a:r>
            <a:r>
              <a:rPr lang="en-US" altLang="zh-TW" sz="3200" smtClean="0">
                <a:solidFill>
                  <a:srgbClr val="00823B"/>
                </a:solidFill>
              </a:rPr>
              <a:t>…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823B"/>
                </a:solidFill>
              </a:rPr>
              <a:t>身身觀念住，精勤方便，不放逸行，正智正念，寂定於心，乃至知身；</a:t>
            </a:r>
            <a:endParaRPr lang="en-US" altLang="zh-TW" sz="3200" smtClean="0">
              <a:solidFill>
                <a:srgbClr val="00823B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823B"/>
                </a:solidFill>
              </a:rPr>
              <a:t>受</a:t>
            </a:r>
            <a:r>
              <a:rPr lang="en-US" altLang="zh-TW" sz="3200" smtClean="0">
                <a:solidFill>
                  <a:srgbClr val="00823B"/>
                </a:solidFill>
              </a:rPr>
              <a:t>、</a:t>
            </a:r>
            <a:r>
              <a:rPr lang="zh-TW" altLang="en-US" sz="3200" smtClean="0">
                <a:solidFill>
                  <a:srgbClr val="00823B"/>
                </a:solidFill>
              </a:rPr>
              <a:t>心</a:t>
            </a:r>
            <a:r>
              <a:rPr lang="en-US" altLang="zh-TW" sz="3200" smtClean="0">
                <a:solidFill>
                  <a:srgbClr val="00823B"/>
                </a:solidFill>
              </a:rPr>
              <a:t>、</a:t>
            </a:r>
            <a:r>
              <a:rPr lang="zh-TW" altLang="en-US" sz="3200" smtClean="0">
                <a:solidFill>
                  <a:srgbClr val="00823B"/>
                </a:solidFill>
              </a:rPr>
              <a:t>法法觀念住，精勤方便，不放逸行，</a:t>
            </a:r>
            <a:endParaRPr lang="en-US" altLang="zh-TW" sz="3200" smtClean="0">
              <a:solidFill>
                <a:srgbClr val="00823B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823B"/>
                </a:solidFill>
              </a:rPr>
              <a:t>正智正念，寂定於心，乃至知法</a:t>
            </a:r>
            <a:r>
              <a:rPr lang="en-US" altLang="zh-TW" sz="3200" smtClean="0">
                <a:solidFill>
                  <a:srgbClr val="00823B"/>
                </a:solidFill>
              </a:rPr>
              <a:t>』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altLang="zh-TW" sz="2400" smtClean="0">
                <a:solidFill>
                  <a:srgbClr val="00823B"/>
                </a:solidFill>
              </a:rPr>
              <a:t>《</a:t>
            </a:r>
            <a:r>
              <a:rPr lang="zh-TW" altLang="en-US" sz="2400" smtClean="0">
                <a:solidFill>
                  <a:srgbClr val="00823B"/>
                </a:solidFill>
              </a:rPr>
              <a:t>雜阿含經</a:t>
            </a:r>
            <a:r>
              <a:rPr lang="en-US" altLang="zh-TW" sz="2400" smtClean="0">
                <a:solidFill>
                  <a:srgbClr val="00823B"/>
                </a:solidFill>
              </a:rPr>
              <a:t>》</a:t>
            </a:r>
          </a:p>
        </p:txBody>
      </p:sp>
      <p:sp>
        <p:nvSpPr>
          <p:cNvPr id="37892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FD67DCA-94CD-4C5E-80DD-3485CF341957}" type="slidenum">
              <a:rPr kumimoji="0" lang="zh-TW" altLang="en-US" smtClean="0"/>
              <a:pPr eaLnBrk="1" hangingPunct="1"/>
              <a:t>32</a:t>
            </a:fld>
            <a:endParaRPr kumimoji="0"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  <a:cs typeface="文鼎粗隸"/>
              </a:rPr>
              <a:t>四無量心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 lIns="92075" tIns="46038" rIns="92075" bIns="46038"/>
          <a:lstStyle/>
          <a:p>
            <a:pPr algn="ctr" eaLnBrk="1" hangingPunct="1">
              <a:buFont typeface="Wingdings" pitchFamily="2" charset="2"/>
              <a:buNone/>
            </a:pPr>
            <a:r>
              <a:rPr lang="zh-TW" altLang="en-US" sz="4400" b="1" smtClean="0">
                <a:solidFill>
                  <a:srgbClr val="CC3300"/>
                </a:solidFill>
              </a:rPr>
              <a:t>慈	悲	喜	捨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400" smtClean="0">
                <a:solidFill>
                  <a:srgbClr val="0000FF"/>
                </a:solidFill>
              </a:rPr>
              <a:t>「四無量心者，慈悲喜捨。」</a:t>
            </a:r>
            <a:endParaRPr lang="en-US" altLang="zh-TW" sz="4400" smtClean="0">
              <a:solidFill>
                <a:srgbClr val="0000FF"/>
              </a:solidFill>
            </a:endParaRPr>
          </a:p>
          <a:p>
            <a:pPr algn="ctr" eaLnBrk="1" hangingPunct="1"/>
            <a:r>
              <a:rPr lang="en-US" altLang="zh-TW" sz="3200" smtClean="0">
                <a:solidFill>
                  <a:srgbClr val="0000FF"/>
                </a:solidFill>
              </a:rPr>
              <a:t>《</a:t>
            </a:r>
            <a:r>
              <a:rPr lang="zh-TW" altLang="en-US" sz="3200" smtClean="0">
                <a:solidFill>
                  <a:srgbClr val="0000FF"/>
                </a:solidFill>
              </a:rPr>
              <a:t>大智度論二十</a:t>
            </a:r>
            <a:r>
              <a:rPr lang="en-US" altLang="zh-TW" sz="3200" smtClean="0">
                <a:solidFill>
                  <a:srgbClr val="0000FF"/>
                </a:solidFill>
              </a:rPr>
              <a:t>》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TW" altLang="en-US" sz="440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891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E6E83C9-58C1-4C78-9080-2E3B8D095A74}" type="slidenum">
              <a:rPr kumimoji="0" lang="zh-TW" altLang="en-US" smtClean="0"/>
              <a:pPr eaLnBrk="1" hangingPunct="1"/>
              <a:t>33</a:t>
            </a:fld>
            <a:endParaRPr kumimoji="0"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健身健心運動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 lIns="92075" tIns="46038" rIns="92075" bIns="46038"/>
          <a:lstStyle/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33CC"/>
                </a:solidFill>
                <a:latin typeface="新細明體" pitchFamily="18" charset="-120"/>
              </a:rPr>
              <a:t>強身健體</a:t>
            </a:r>
            <a:endParaRPr lang="en-US" altLang="zh-TW" sz="3200" smtClean="0">
              <a:latin typeface="新細明體" pitchFamily="18" charset="-120"/>
            </a:endParaRP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200" smtClean="0">
                <a:latin typeface="新細明體" pitchFamily="18" charset="-120"/>
              </a:rPr>
              <a:t>情緒優化</a:t>
            </a: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C00000"/>
                </a:solidFill>
                <a:latin typeface="新細明體" pitchFamily="18" charset="-120"/>
              </a:rPr>
              <a:t>改善人際關係</a:t>
            </a: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FF3300"/>
                </a:solidFill>
                <a:latin typeface="新細明體" pitchFamily="18" charset="-120"/>
              </a:rPr>
              <a:t>提升生命價值</a:t>
            </a:r>
          </a:p>
        </p:txBody>
      </p:sp>
      <p:sp>
        <p:nvSpPr>
          <p:cNvPr id="3994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10328623-821C-4B53-9614-5C9220179E0D}" type="slidenum">
              <a:rPr kumimoji="0" lang="zh-TW" altLang="en-US" smtClean="0"/>
              <a:pPr eaLnBrk="1" hangingPunct="1"/>
              <a:t>34</a:t>
            </a:fld>
            <a:endParaRPr kumimoji="0"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dirty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  <a:t>健身健心運動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28975"/>
            <a:ext cx="9144000" cy="1752600"/>
          </a:xfrm>
        </p:spPr>
        <p:txBody>
          <a:bodyPr lIns="92075" tIns="46038" rIns="92075" bIns="46038"/>
          <a:lstStyle/>
          <a:p>
            <a:pPr marR="0" algn="ctr" eaLnBrk="1" hangingPunct="1">
              <a:buFont typeface="Wingdings" pitchFamily="2" charset="2"/>
              <a:buNone/>
            </a:pPr>
            <a:endParaRPr lang="en-US" altLang="zh-TW" sz="3600" smtClean="0">
              <a:solidFill>
                <a:schemeClr val="bg1"/>
              </a:solidFill>
            </a:endParaRP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chemeClr val="bg1"/>
                </a:solidFill>
              </a:rPr>
              <a:t>心理教育</a:t>
            </a:r>
            <a:r>
              <a:rPr lang="en-US" altLang="zh-TW" sz="3600" smtClean="0"/>
              <a:t>	</a:t>
            </a:r>
            <a:r>
              <a:rPr lang="zh-TW" altLang="en-US" sz="3600" smtClean="0">
                <a:solidFill>
                  <a:srgbClr val="FF0000"/>
                </a:solidFill>
              </a:rPr>
              <a:t>（每日一事）</a:t>
            </a:r>
            <a:endParaRPr lang="en-US" altLang="zh-TW" sz="3600" smtClean="0">
              <a:solidFill>
                <a:srgbClr val="FF0000"/>
              </a:solidFill>
            </a:endParaRP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339933"/>
                </a:solidFill>
              </a:rPr>
              <a:t>禪修（食禪、行禪、太極禪、睡禪、坐禪）</a:t>
            </a:r>
          </a:p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33CC"/>
                </a:solidFill>
              </a:rPr>
              <a:t>心的運動 </a:t>
            </a:r>
            <a:r>
              <a:rPr lang="en-US" altLang="zh-TW" sz="3600" smtClean="0">
                <a:solidFill>
                  <a:srgbClr val="0033CC"/>
                </a:solidFill>
              </a:rPr>
              <a:t>(</a:t>
            </a:r>
            <a:r>
              <a:rPr lang="zh-TW" altLang="en-US" sz="3600" smtClean="0">
                <a:solidFill>
                  <a:srgbClr val="0033CC"/>
                </a:solidFill>
              </a:rPr>
              <a:t>全心運動</a:t>
            </a:r>
            <a:r>
              <a:rPr lang="en-US" altLang="zh-TW" sz="3600" smtClean="0">
                <a:solidFill>
                  <a:srgbClr val="0033CC"/>
                </a:solidFill>
              </a:rPr>
              <a:t>)</a:t>
            </a:r>
            <a:endParaRPr lang="zh-TW" altLang="en-US" sz="3600" smtClean="0">
              <a:solidFill>
                <a:srgbClr val="0033CC"/>
              </a:solidFill>
            </a:endParaRPr>
          </a:p>
        </p:txBody>
      </p:sp>
      <p:sp>
        <p:nvSpPr>
          <p:cNvPr id="4096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09368D8E-9900-49B0-9AD0-C71BF4AC1FDA}" type="slidenum">
              <a:rPr kumimoji="0" lang="zh-TW" altLang="en-US" smtClean="0"/>
              <a:pPr eaLnBrk="1" hangingPunct="1"/>
              <a:t>35</a:t>
            </a:fld>
            <a:endParaRPr kumimoji="0"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心理教育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705100"/>
            <a:ext cx="9144000" cy="3819525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altLang="zh-TW" sz="1700" smtClean="0"/>
          </a:p>
          <a:p>
            <a:pPr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4700" smtClean="0">
                <a:solidFill>
                  <a:srgbClr val="FF0000"/>
                </a:solidFill>
                <a:latin typeface="新細明體" pitchFamily="18" charset="-120"/>
              </a:rPr>
              <a:t>每日一事</a:t>
            </a:r>
            <a:endParaRPr lang="en-US" altLang="zh-TW" sz="4700" smtClean="0">
              <a:latin typeface="新細明體" pitchFamily="18" charset="-120"/>
            </a:endParaRPr>
          </a:p>
          <a:p>
            <a:pPr algn="ctr"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altLang="zh-TW" sz="4700" smtClean="0">
              <a:solidFill>
                <a:srgbClr val="00823B"/>
              </a:solidFill>
            </a:endParaRPr>
          </a:p>
          <a:p>
            <a:pPr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4100" smtClean="0">
                <a:solidFill>
                  <a:srgbClr val="00823B"/>
                </a:solidFill>
              </a:rPr>
              <a:t>日行一善：善待自己，善待別人</a:t>
            </a:r>
          </a:p>
          <a:p>
            <a:pPr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4100" smtClean="0">
                <a:solidFill>
                  <a:srgbClr val="0000FF"/>
                </a:solidFill>
              </a:rPr>
              <a:t>轉危為機：勇敢面對困苦，用智化苦</a:t>
            </a:r>
          </a:p>
          <a:p>
            <a:pPr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4100" smtClean="0">
                <a:solidFill>
                  <a:srgbClr val="00823B"/>
                </a:solidFill>
              </a:rPr>
              <a:t>微笑行動</a:t>
            </a:r>
          </a:p>
          <a:p>
            <a:pPr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4100" smtClean="0">
                <a:solidFill>
                  <a:srgbClr val="0000FF"/>
                </a:solidFill>
              </a:rPr>
              <a:t>不比較：放下自在</a:t>
            </a:r>
          </a:p>
        </p:txBody>
      </p:sp>
      <p:sp>
        <p:nvSpPr>
          <p:cNvPr id="4198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7D812BB4-C072-4BB1-B5A1-B7E481CA79A8}" type="slidenum">
              <a:rPr kumimoji="0" lang="zh-TW" altLang="en-US" smtClean="0"/>
              <a:pPr eaLnBrk="1" hangingPunct="1"/>
              <a:t>36</a:t>
            </a:fld>
            <a:endParaRPr kumimoji="0"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hangingPunct="1">
              <a:defRPr/>
            </a:pPr>
            <a:r>
              <a:rPr lang="zh-TW" altLang="en-US" sz="6000" b="0">
                <a:solidFill>
                  <a:srgbClr val="FF0000"/>
                </a:solidFill>
                <a:effectLst/>
                <a:latin typeface="+mn-ea"/>
                <a:ea typeface="+mn-ea"/>
              </a:rPr>
              <a:t>禪修</a:t>
            </a:r>
            <a:endParaRPr altLang="zh-TW" sz="6000" b="0">
              <a:solidFill>
                <a:srgbClr val="FF0000"/>
              </a:solidFill>
              <a:effectLst/>
              <a:latin typeface="+mn-ea"/>
              <a:ea typeface="+mn-ea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3387725"/>
          </a:xfrm>
        </p:spPr>
        <p:txBody>
          <a:bodyPr/>
          <a:lstStyle/>
          <a:p>
            <a:pPr algn="ctr" eaLnBrk="1" hangingPunct="1">
              <a:defRPr/>
            </a:pPr>
            <a:endParaRPr lang="en-US" altLang="zh-TW" sz="2800" dirty="0" smtClean="0">
              <a:solidFill>
                <a:srgbClr val="339933"/>
              </a:solidFill>
            </a:endParaRPr>
          </a:p>
          <a:p>
            <a:pPr algn="ctr" eaLnBrk="1" hangingPunct="1">
              <a:defRPr/>
            </a:pPr>
            <a:r>
              <a:rPr lang="zh-TW" altLang="en-US" sz="3600" dirty="0" smtClean="0">
                <a:solidFill>
                  <a:srgbClr val="0000FF"/>
                </a:solidFill>
                <a:latin typeface="+mn-ea"/>
              </a:rPr>
              <a:t>食禪</a:t>
            </a:r>
            <a:endParaRPr lang="en-US" altLang="zh-TW" sz="3600" dirty="0" smtClean="0">
              <a:solidFill>
                <a:srgbClr val="0000FF"/>
              </a:solidFill>
              <a:latin typeface="+mn-ea"/>
            </a:endParaRPr>
          </a:p>
          <a:p>
            <a:pPr algn="ctr" eaLnBrk="1" hangingPunct="1">
              <a:defRPr/>
            </a:pPr>
            <a:r>
              <a:rPr lang="zh-TW" altLang="en-US" sz="3600" dirty="0" smtClean="0">
                <a:solidFill>
                  <a:srgbClr val="0000FF"/>
                </a:solidFill>
                <a:latin typeface="+mn-ea"/>
              </a:rPr>
              <a:t>行禪</a:t>
            </a:r>
            <a:endParaRPr lang="en-US" altLang="zh-TW" sz="3600" dirty="0" smtClean="0">
              <a:solidFill>
                <a:srgbClr val="0000FF"/>
              </a:solidFill>
              <a:latin typeface="+mn-ea"/>
            </a:endParaRPr>
          </a:p>
          <a:p>
            <a:pPr algn="ctr" eaLnBrk="1" hangingPunct="1">
              <a:defRPr/>
            </a:pPr>
            <a:r>
              <a:rPr lang="zh-TW" altLang="en-US" sz="3600" dirty="0" smtClean="0">
                <a:solidFill>
                  <a:srgbClr val="0000FF"/>
                </a:solidFill>
                <a:latin typeface="+mn-ea"/>
              </a:rPr>
              <a:t>太極禪</a:t>
            </a:r>
            <a:endParaRPr lang="en-US" altLang="zh-TW" sz="3600" dirty="0" smtClean="0">
              <a:solidFill>
                <a:srgbClr val="0000FF"/>
              </a:solidFill>
              <a:latin typeface="+mn-ea"/>
            </a:endParaRPr>
          </a:p>
          <a:p>
            <a:pPr algn="ctr" eaLnBrk="1" hangingPunct="1">
              <a:defRPr/>
            </a:pPr>
            <a:r>
              <a:rPr lang="zh-TW" altLang="en-US" sz="3600" dirty="0" smtClean="0">
                <a:solidFill>
                  <a:srgbClr val="0000FF"/>
                </a:solidFill>
                <a:latin typeface="+mn-ea"/>
              </a:rPr>
              <a:t>睡禪</a:t>
            </a:r>
            <a:endParaRPr lang="en-US" altLang="zh-TW" sz="3600" dirty="0" smtClean="0">
              <a:solidFill>
                <a:srgbClr val="0000FF"/>
              </a:solidFill>
              <a:latin typeface="+mn-ea"/>
            </a:endParaRPr>
          </a:p>
          <a:p>
            <a:pPr algn="ctr" eaLnBrk="1" hangingPunct="1">
              <a:defRPr/>
            </a:pPr>
            <a:r>
              <a:rPr lang="zh-TW" altLang="en-US" sz="3600" dirty="0" smtClean="0">
                <a:solidFill>
                  <a:srgbClr val="0000FF"/>
                </a:solidFill>
                <a:latin typeface="+mn-ea"/>
              </a:rPr>
              <a:t>坐禪</a:t>
            </a:r>
          </a:p>
          <a:p>
            <a:pPr eaLnBrk="1" hangingPunct="1"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0ED98-FA46-40AA-B15B-F2A2C7555889}" type="slidenum">
              <a:rPr lang="zh-TW" altLang="en-US" smtClean="0"/>
              <a:pPr>
                <a:defRPr/>
              </a:pPr>
              <a:t>37</a:t>
            </a:fld>
            <a:endParaRPr lang="en-US" altLang="zh-TW"/>
          </a:p>
        </p:txBody>
      </p:sp>
      <p:pic>
        <p:nvPicPr>
          <p:cNvPr id="43013" name="Picture 6" descr="https://encrypted-tbn0.google.com/images?q=tbn:ANd9GcTG1JMcp1u1yeoSQS8alg-lVccieNLlCe8V6eidh4aXLD1kdl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96975"/>
            <a:ext cx="23907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lIns="92075" tIns="46038" rIns="92075" bIns="46038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食禪</a:t>
            </a:r>
            <a: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/>
            </a:r>
            <a:b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</a:br>
            <a: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(</a:t>
            </a: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專注覺察咀嚼訓練</a:t>
            </a:r>
            <a: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)</a:t>
            </a:r>
            <a:endParaRPr lang="zh-TW" altLang="en-US" sz="6000" b="0" dirty="0" smtClean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 lIns="92075" tIns="46038" rIns="92075" bIns="46038"/>
          <a:lstStyle/>
          <a:p>
            <a:pPr marR="0" algn="ctr" eaLnBrk="1" hangingPunct="1"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823B"/>
                </a:solidFill>
              </a:rPr>
              <a:t>慢慢咀嚼，覺察舌頭與口腔的活動，感受食物的味道</a:t>
            </a:r>
          </a:p>
        </p:txBody>
      </p:sp>
      <p:sp>
        <p:nvSpPr>
          <p:cNvPr id="4403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A290240-F5F8-417E-AA69-D40313BDEB07}" type="slidenum">
              <a:rPr kumimoji="0" lang="zh-TW" altLang="en-US" smtClean="0"/>
              <a:pPr eaLnBrk="1" hangingPunct="1"/>
              <a:t>38</a:t>
            </a:fld>
            <a:endParaRPr kumimoji="0" lang="en-US" altLang="zh-TW" smtClean="0"/>
          </a:p>
        </p:txBody>
      </p:sp>
      <p:pic>
        <p:nvPicPr>
          <p:cNvPr id="44037" name="Picture 4" descr="fayinqigua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438" y="1052513"/>
            <a:ext cx="10477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extLst/>
        </p:spPr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行禪</a:t>
            </a:r>
            <a:r>
              <a:rPr altLang="zh-TW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/>
            </a:r>
            <a:br>
              <a:rPr altLang="zh-TW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</a:br>
            <a:r>
              <a:rPr altLang="zh-TW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(</a:t>
            </a:r>
            <a:r>
              <a:rPr lang="zh-TW" altLang="en-US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專注覺察漫步訓練</a:t>
            </a:r>
            <a:r>
              <a:rPr altLang="zh-TW" sz="6000" b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)</a:t>
            </a:r>
            <a:endParaRPr lang="zh-TW" altLang="en-US" sz="6000" b="0" smtClean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 lIns="92075" tIns="46038" rIns="92075" bIns="46038"/>
          <a:lstStyle/>
          <a:p>
            <a:pPr algn="ctr" eaLnBrk="1" hangingPunct="1">
              <a:buFont typeface="Wingdings" pitchFamily="2" charset="2"/>
              <a:buNone/>
            </a:pPr>
            <a:r>
              <a:rPr lang="zh-TW" altLang="en-US" sz="5400" smtClean="0">
                <a:solidFill>
                  <a:srgbClr val="FF0000"/>
                </a:solidFill>
              </a:rPr>
              <a:t>從步行開始</a:t>
            </a:r>
          </a:p>
        </p:txBody>
      </p:sp>
      <p:sp>
        <p:nvSpPr>
          <p:cNvPr id="4506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FDCE5551-4F98-4A01-B02B-A5805DE1A585}" type="slidenum">
              <a:rPr kumimoji="0" lang="zh-TW" altLang="en-US" smtClean="0"/>
              <a:pPr eaLnBrk="1" hangingPunct="1"/>
              <a:t>39</a:t>
            </a:fld>
            <a:endParaRPr kumimoji="0" lang="en-US" altLang="zh-TW" smtClean="0"/>
          </a:p>
        </p:txBody>
      </p:sp>
      <p:pic>
        <p:nvPicPr>
          <p:cNvPr id="45061" name="Picture 4" descr="bg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3721100"/>
            <a:ext cx="7620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5" descr="SPORT086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149725"/>
            <a:ext cx="15843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879475" y="4459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kumimoji="0" lang="zh-TW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-雲南1_8APR07-_07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1513"/>
            <a:ext cx="4921250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dirty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  <a:t>微笑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 eaLnBrk="1" hangingPunct="1"/>
            <a:r>
              <a:rPr lang="zh-TW" altLang="en-US" sz="4800" smtClean="0">
                <a:solidFill>
                  <a:srgbClr val="0000FF"/>
                </a:solidFill>
                <a:latin typeface="新細明體" pitchFamily="18" charset="-120"/>
              </a:rPr>
              <a:t>佛教生活的智慧</a:t>
            </a:r>
          </a:p>
        </p:txBody>
      </p:sp>
      <p:pic>
        <p:nvPicPr>
          <p:cNvPr id="9221" name="Picture 7" descr="https://encrypted-tbn0.google.com/images?q=tbn:ANd9GcQCUFqR1xpYgm-3Mf1SIrv3ytZIFjfnExq_LPwuguq0efwdtSJ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90805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太極禪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 lIns="92075" tIns="46038" rIns="92075" bIns="46038"/>
          <a:lstStyle/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0000FF"/>
                </a:solidFill>
              </a:rPr>
              <a:t>動禪＋太極＋金剛經</a:t>
            </a:r>
          </a:p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00823B"/>
                </a:solidFill>
              </a:rPr>
              <a:t>放下四相　放下心　</a:t>
            </a:r>
            <a:endParaRPr lang="en-US" altLang="zh-TW" sz="2800" smtClean="0">
              <a:solidFill>
                <a:srgbClr val="00823B"/>
              </a:solidFill>
            </a:endParaRPr>
          </a:p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00823B"/>
                </a:solidFill>
              </a:rPr>
              <a:t>放下神氣　放下身　</a:t>
            </a:r>
            <a:endParaRPr lang="en-US" altLang="zh-TW" sz="2800" smtClean="0">
              <a:solidFill>
                <a:srgbClr val="00823B"/>
              </a:solidFill>
            </a:endParaRPr>
          </a:p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00823B"/>
                </a:solidFill>
              </a:rPr>
              <a:t>念身隨身　</a:t>
            </a:r>
            <a:endParaRPr lang="en-US" altLang="zh-TW" sz="2800" smtClean="0">
              <a:solidFill>
                <a:srgbClr val="00823B"/>
              </a:solidFill>
            </a:endParaRPr>
          </a:p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2800" smtClean="0">
                <a:solidFill>
                  <a:srgbClr val="00823B"/>
                </a:solidFill>
              </a:rPr>
              <a:t>無我無求</a:t>
            </a:r>
            <a:endParaRPr lang="en-US" altLang="zh-TW" sz="2800" smtClean="0">
              <a:solidFill>
                <a:srgbClr val="00823B"/>
              </a:solidFill>
            </a:endParaRPr>
          </a:p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TW" sz="2800" smtClean="0">
                <a:solidFill>
                  <a:srgbClr val="FF0000"/>
                </a:solidFill>
              </a:rPr>
              <a:t>『</a:t>
            </a:r>
            <a:r>
              <a:rPr lang="zh-TW" altLang="en-US" sz="2800" smtClean="0">
                <a:solidFill>
                  <a:srgbClr val="FF0000"/>
                </a:solidFill>
              </a:rPr>
              <a:t>無我相，無人相，無眾生相，無壽者相</a:t>
            </a:r>
            <a:r>
              <a:rPr lang="en-US" altLang="zh-TW" sz="2800" smtClean="0">
                <a:solidFill>
                  <a:srgbClr val="FF0000"/>
                </a:solidFill>
              </a:rPr>
              <a:t>』</a:t>
            </a:r>
            <a:r>
              <a:rPr lang="en-US" altLang="zh-TW" sz="1600" smtClean="0">
                <a:solidFill>
                  <a:srgbClr val="FF0000"/>
                </a:solidFill>
              </a:rPr>
              <a:t>《</a:t>
            </a:r>
            <a:r>
              <a:rPr lang="zh-TW" altLang="en-US" sz="1600" smtClean="0">
                <a:solidFill>
                  <a:srgbClr val="FF0000"/>
                </a:solidFill>
              </a:rPr>
              <a:t>金剛經</a:t>
            </a:r>
            <a:r>
              <a:rPr lang="en-US" altLang="zh-TW" sz="1600" smtClean="0">
                <a:solidFill>
                  <a:srgbClr val="FF0000"/>
                </a:solidFill>
              </a:rPr>
              <a:t>》</a:t>
            </a:r>
            <a:endParaRPr lang="zh-TW" altLang="en-US" sz="1600" smtClean="0">
              <a:solidFill>
                <a:srgbClr val="FF0000"/>
              </a:solidFill>
            </a:endParaRPr>
          </a:p>
        </p:txBody>
      </p:sp>
      <p:sp>
        <p:nvSpPr>
          <p:cNvPr id="4608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80349ACB-787F-4C8E-94C0-E487C9D2DDB3}" type="slidenum">
              <a:rPr kumimoji="0" lang="zh-TW" altLang="en-US" smtClean="0"/>
              <a:pPr eaLnBrk="1" hangingPunct="1"/>
              <a:t>40</a:t>
            </a:fld>
            <a:endParaRPr kumimoji="0" lang="en-US" altLang="zh-TW" smtClean="0"/>
          </a:p>
        </p:txBody>
      </p:sp>
      <p:pic>
        <p:nvPicPr>
          <p:cNvPr id="46085" name="Picture 6" descr="https://encrypted-tbn1.google.com/images?q=tbn:ANd9GcTolU3kH19U8C3O76qH9Cn11E20BKhJNJ519--dEvh8uO048sRT9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719138"/>
            <a:ext cx="150018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睡禪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 lIns="92075" tIns="46038" rIns="92075" bIns="46038"/>
          <a:lstStyle/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smtClean="0">
                <a:solidFill>
                  <a:srgbClr val="00823B"/>
                </a:solidFill>
              </a:rPr>
              <a:t>放下心　放下身</a:t>
            </a:r>
          </a:p>
        </p:txBody>
      </p:sp>
      <p:sp>
        <p:nvSpPr>
          <p:cNvPr id="4710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92C50FE-22C4-419C-BAAC-C97779FCC3CA}" type="slidenum">
              <a:rPr kumimoji="0" lang="zh-TW" altLang="en-US" smtClean="0"/>
              <a:pPr eaLnBrk="1" hangingPunct="1"/>
              <a:t>41</a:t>
            </a:fld>
            <a:endParaRPr kumimoji="0" lang="en-US" altLang="zh-TW" smtClean="0"/>
          </a:p>
        </p:txBody>
      </p:sp>
      <p:sp>
        <p:nvSpPr>
          <p:cNvPr id="47109" name="AutoShape 6" descr="data:image/jpeg;base64,/9j/4AAQSkZJRgABAQAAAQABAAD/2wCEAAkGBhQSEBQUExQVFRUWFh0YGBgYGRcYFhccFRccGhoYGBgYHCYfGBwjGxcWHy8gIycpLCwsFx8xNTAqNSYrLCkBCQoKDgwOGg8PGioiHyQpKSksKiwsLCwtLCksKSwsLCwsLCksLCwpLCwpLCwsLiwsKSwsLCksKSwtKSwsLCwsLP/AABEIAJYAyAMBIgACEQEDEQH/xAAcAAACAgMBAQAAAAAAAAAAAAAEBQMGAAIHAQj/xAA9EAABAgQEAwYEBAQGAwEAAAABAhEAAwQhEjFBUQVhcQYigZGh8BMyscEHQtHhFFJi8SMzcoKSshYkQxf/xAAZAQADAQEBAAAAAAAAAAAAAAACAwQBBQD/xAAmEQACAgICAgMAAQUAAAAAAAAAAQIRAyESMQRBEyJRFGFxgbHB/9oADAMBAAIRAxEAPwAc1qRZ3fQB25Ei0RzKxRS5CQG6wDST8PemFI5AWHIakwUZmI6+NtH8I5ck/wBIJR4ugczXIUcLjkHvvu33jRVQpIKgQAbsS7dHieqUUgAFhmeZOYhTxCe4CRqb+ETtNGR7IJaipRUcyXvzhtJWMyMjflz5wBRpHp9YObCklgQMxr+8HBBsPlqChofWNFySDa+vSNpaHjYqL5keDjxhrXsw8lMoMfEHlvtGwlBmHeI539I1wCZiBDFvmBcX65G2UbmkSEhISlhyAI5vm8CYYCpt/e8bBQIIPkbgxpSyVYLk4nIB1sbXPLXnDHhXCVT5gQ+rlWeBOr77CCSb6PVbpCum4YVLZAKv6QH9+MbVFFgKgqXgOoLD0OUdOo+GokoCJaWGupVzUdT6RHxDhKJ8vCuxHyq1R05biGfxq6HfA672coMgXdJGzHLrHszCz5W/vD6q4aqUpSFJYgsbd3kxyuMoFVSJdyke7xK8TiTtNdidMkKFnfXbkGbONf4fl76w8TT6/tG4ogbkQt4bMEiaGztERlEWH0BPm0WIyGsBAqqYO+fSPfDRlieXRFw1vFr/ANoV9pJwGCnRqy5p5D5E23zbpFlqOIpkylTvypBPMkWCRs6mHjFO4JINQpS1lipRUpRsFF8k8gPKOh4+OMFyZTjWrJqOjKmCUh+Qv57dYLl0SAWKiVHRAc+doOml2lSRbX+ptVcvrG65YldxDKmKzVt+ghkvJbf1K8WLkuT0iWmpUAZd7JiLj9oyCKWQEB9Sbk5kt+kZGfL+iZZUn9ehdVTyJiAySXc2d7trDGoF8QN8jfMB2PUZRGhYZ/3EDrmk6N71hbjt2Il2eVS/fWFk68zkBB08logEjvPf9RCpR9noo3lywCCOp3uPUQxlS/1/SAJTu3Vt97e9YNlTLO9mPJvZjIoyghMvM/Sxt9ucT9L73h9wfgCWC5qSpRHy4lJSHH9LE+J8IPPZOSq8tS0HUKZfkbGHxxtj3486sqq5ZADNzcPEmF4bVvZiYkug4wNB3VHwJv4GFakEEpYg7EMX6GNcGu0KcJR7RtKpVq+UEttFt7LUfw5ZKrTFlyDmAmwDeZbmIykowkJANkjb18S8SVSAb367RTDCouy/H4qW29jl4Gnzz8qc99ojlVbDCouWsd+pj34eR3vDOOxqx09mhkBScKw6TmN/35xS+IyfgrUgkkvbdQzBbYgi8XdSzCLtRSglC20wn6p+/lCs8LVom8nHcb/BHLGu8SnI2v8AWIVrAaHFFwJSmKyUD+UAYj1f5fr0iSMG9JEEccp9CwqDX2iIrQzBvKLaOy0laWAIUQcKsRsprOMmdtIoVQtQUUkZA9QoWb0MbKEo9hvFKL2LeL0QqJiZaiTLScSwNT+RHk6jvaCTRgABIZrJAy5ARhdFiLq01UdSNG0fSCaid8CXiV/mEMkbP+VP6xja69FWHB8j+2orsCqJiaZGFPemqz3c/aNKCkISSbrzLixOz8tBHlBQur4k0gqVkM2HKH8s2smw3hcVbM8nyOf1j0gaVQkjvnERkB3U+I1POMg5QtHsOUUSCCbKazDr9yOmsaJkvm8HTUuD0/vAk9LozUHa6c/26wdBGk6UNrjl7aAlOEggueQdyNGiaXTFKicfdP5S59SfURsZeEEAEvfNyd4xptBro8lOr5trtvDHhdMFTpaSxBWm3QufpDjsRwmTP+OJicTYMNyGBxOQxGqRFgldlJUuaJiMbpyTi7uTO5BPrBRxN0x0MTbTD0StYxRIuI1/iNCIjE8PFLidLg+yf+JDd4tAlXLQtipIVhuCzkNscx0jFpctyy5ho8TPAPeDpUztmCNYJLQxYr6J5aXA5+3iGesYgNG9/eNJvEUJmFBVzBbQ6HYwt4hWMoEZZcjk0HRRjwNvoaTah+obwfSDKaqCk8xmP0ivSax33PkLZn0iSRW4FhzYhvFs/e8eoZLxtUO1T7G/swFxjvyS12Yjw2hXUVtgkny0OfsQwpZryc92/wCTR5xtUKyeN9dkXCqBKWWpitrbJ/U89Iey03gSQkACCUKhcYqKpHOWNQVRDZFiIUTODoM1aykd5T5b5+rw0Su0bJl2vr94VljyVMVLRW+0VHLRIMwpA+F3gdtPv6CKDIkKqF/FVYA90Eabtv71jpvaumCqSak5ED/uk/aKjIkYXzA2ziScPQrJmah8aNJMkDK0TKU2sZiaI1qjVohPCTGRGqcOkZBaPAcpfeAOVr7dd4GmSk2ckdCoA/8AGM+Lax/cRGmZsCm+4+2UF0GSLl29vA8w7qATvlfaB6+YQMQPlFfqOLOe/iI96D6xkp10hsafZ0HsRx9CK1MsEkTRgf8AK4unq9x4x0yYI+dqepBIKVXBcEZgguDu7x2rsr2hFZShWUxPdWBooDTkbHx5QzBk5afZbjS9B01MBT07fvBc2bZjn7vCubUNq0Vo6WKLZ7T1ZSsOb+mTR7UqALe3hfU1KVd0uFPY6HVuR/aA59Ysd0uWGb3H6xukdHHgvZPXzQS7jqNCzX8oAmz3AD3BD9NYXVPEGUdXy5tZ/P7xJNoyaYrAUJoWoFKnBbbCcixt+8KnkUey6OPjSNxWKfMMDYZW/tBsyrsb5atrCKbKallz0qL4lIWDoQe7+niIFrZq0plqVYTE4k3uQ+FztcQKyp7sZ8akWVVcCAS2x9Mof8ImhUsBx3kqA6ufo8c5XWlgDu48LfpFn7M1xFO75TFW8En7mGwlZPnwfQtyJrh92MES15De58IBlKsCMgBy0iFVc5ZJ8en0jyVnD+JydIe/FcFug+8MQLBrsBlyiv0yXILwzlsgYj7MZKJHnhWhf2wnNTt/MtKfLvH6RUsVg3hFy4hRJqCnGCyXYAsHLOTqY2k8CkD/AOSfFz94nljbdkE8Tk7KQpcZj3h92q4GhEv4svusoBQvhZVnGoL6axWZMwnqIW1TomlHi6ZgD5t94yNly3F/OMgKBKVS8XR3cKmGux5kXv8AWHEiuSoZjLMGOfCWQbPEqZ6hzzgkq6KuCOhUtCurBlyQZitcIsnbETZI65wVL/Bycr/MnykcglSyPLCI6N2VTK/gpBpwBKVLSoNmSUjEVbqxAu+ohgsQ5QT2w1jXs5VN/BlOlUp9/hBv+7wZ2e7LT+HzgtNQJsshlpKFJJbIgubg76Ex0AysRPLPfLaBp1HY69T+kNUF2izFBJkFYQpOJJcaEacjCCpm5g++cNlgocNZV2zEJ56gTf8AfYw47PjxoF+M7fzA2frEfFKxMsJWScJUHYXAJu3S/kIL4nTJQgLSG3L8nyMIa+qQqWnE+FCkqKUkYikHvMSGByILGF5OjpYly36BpsuUasS1rWmWVlJVZ0kuBnmHZ4N4/wAXUhUtE5lrlEJmC4E5KTa/MAf8jAHFeGSZqMdKqaogsuUtLzEAv3gUC6ecCTZkqoIWuatCxZRMsqRhSO6cQU5Uo6Mwjkznyat9FFJtN3/0aTeGKVMEunP/AK9SomWpb4U9zEpBa7pAHpzgCnqpdQqklzCQlAKFNmUuVMDobEeMN6FK0CSpctRRJQQkZMqZMSFKXcBIKLubFJhNxhK1/BP+HLRhBRLl4Xl4mKipKe8CScQxZhoTGX6xeOTnLj3/ALI6ieKiYoypYRcYJaQflyzP5vlc5XMWP+DFPLCQX/MpQJYqULtyDADpEPDFSyCpNOJRQMKVYlFU0HMnFb8rd3+YxItHxahEgAl2yuwxhz0Z8463jr6WFN0q6SLJxOr+HLQnVQHoBnA9ENX8Yi7USSKh37pFvCze949oCSsAB/2+0Uo58Ir4+S97LNRlg5zb25gsrcDzgJCLgG4ADbe7QU93jJHEz7ZNLTBKBA8uC5YhTJJIRds6gJkBOq1+iBiP2ikfEIyDvtDjtbxETanCLolDDyd+8fO3+2K9LISfmOZOZLvy0ibI9kGR3IMTPexDGMiJSgRYxkZyYo5x/DvGipBAh0KPFcNfNrDozRkyiAAcXu989vvClyKkWb8Ku2gp1GknqAlLU8pRNkLOaSdEqzBycne3YFAN7+mkfPEySopwu4ybCPqzxdOynbaZTpTKnkqQAyVZrTyV/On1HOK8c70w4S/To05BBce2+8CzOIMRiuk67HnEkmvRNSFJIL5FJseh+2kAV0s3ZvfLeHrRdiqyaoIWl03cePvOKvWy8JLCz+TWEGKrFJyz1F/bR5VKxJfNxlbF0bXr6QbX4dfAnD+wDQVhfAFMdHuDe7g2yf0iLiPBpbg/KCPmSPMKSAxz0aBDQFcxKUKYqLB9Lcr6QxrJc74JEyUpkqHfS5SWzY2O+YzjLtbLotKWnRWKGZNp1KkmcuXKmFyuVnMwWwhViOYfmxjSfTD46VBX+DjBUVIxLFxiK0ggLHTPlEs6ellBTKTYtk+xB0MBBBxWLjPFZwBYvzuOr7RFk8eLdnRjFbfVhVZUJWZ0uRLKkzldxRSUqQy8TJSg4AnINszxNW8PnmUmVOWnAkghAV3QsDCS6Uk3DvfeC6OcBhCbJBHdBLXztzObNBHEDjSEhndr6DMkxsPDil9mJdKSVa/rv/IPSzVqmBAOK11GyUB9cwlIyA/WLpwukTLBADm2JX5ltqeQ/l0eKpSgJSUJDpPeJa6jkX5bDSLPS1LSg5D4d26ejDrFcIKKpHP83lNUugftMjFMl8gXb/b+hgrhNMJYvZRzOw25nN/KF0+pdZJOVhZ769WJiVNSVAJTt3iNSNP1gxDi1jUB0axJNjyHQQSiVrCqgpiSH6nrD2SPpASRzM0Yx6JJKYW9qOPCnl4Un/FWLf0JNis/bfwjXjvaJFKkiyphyS+Q/mVskbZmObVdepUxUwlS1rLqUS4OzAWAGgG8InLiczLk9IJVOvGigCzN4i5+kBJnkm8GSZiTmfOJbsiCpYt7aMgGfWhOTlth6OdYyMc4rs0VlJSUjEFFWYAZtyGzHMtEy6d9xbTXliOXhEFJXjUBJ3YXbS4hiqoSz3L7fW8OVMqaBp1EcIOZA0t1jJRBzA+8bTqlxaFVRWM+fL7vBaR6hpTcZmUyiZS2GoN0nqPuIs3C/wAQpM1kTv8ACXlf5D0Xp4+cc2VWvuftAkw+9POCWQZCTj0dsqUBQBFwbhQP0P7wvmJKdCX8+Rimdk+ztaUiZLnKp5Sg4zVjG4lG2E7nOLcZKkjvKK9yQlLndk2EURdo6/jzmwaZPAVkxex1frtpFo4dxATZYwljl/pI/Voq00cvv9YCTULlqeWCPp0I1jbK8qWSO1st9TTIUQ8qUVG5JloNm1tuc4W13CpagcUmWbG4GA21dDQJL7SKUAFhiC+dnjyr44VJ5tv6vBfUZhU9bAarh0pIUJalps7LIUm2VwAR6wsXXkHvAPkRpz9842rOKkow+J1J6wIiSVsMzsLn0hM5JHReWMF9mM6fihTtmDu1tPekWCpVMEsKUMIJDA5kHVtLtzjXsN2WF581JISWlpULFQzUQdE6A69IccZSFYd3Ofr6wcXasgy+XCUuMUIpKCS5u/vwhzQygzQOiU3swdTSCbiw3Nh9I1E05toZUuwDch94YGamUhUxZCUISVKJ0CQ5eA5CUy0laiAAHKlGwjnvb7tWqoQZcpxJBdWhW2RI0SNB4wuUqVnH8jKvQp4jxU1E2ZMI/wAxZUxALA5Z7Bh4R4mZhIdvf0hVKqbWzj2VNU3eNyfHx2MRuXs5zGy6tBIcX6ZvZucQTZoPyv8A26X0HlAaHJFnyAYn6ExPTqIsGBcXJIZjlsx5xNOd+gaslCS/ed9Rr76x7GU+bnGwe6dydCbRkKs9xKoO0c0JCVJQUviA7wvyuRBFP2kAPyHJgMTt0yMR/wABaPU8IBGx0/eLvkj+D/lC09oEnMt1BEaKrELLO/n6OBEY4MsDJTe9I3/8fLYiEsdSB65W5x7nF62app+jaloVzl4ZKFrOwGXU5AczF47LfhskrC6lltf4Y+R9Ao/m+kO+wq6VdOlNOUggd5L95xmon899b5jKLhQyAHc3hmNWyiNIDVQtkPt9IDq5AAuH9YsE0J3gOdKSdR78YrK4Zf0qFVKcsEn9YCVQufbRZK6kSM1FtrJ9XPlAEydKSzgZ3BV9gzQSOhHImtClVGG5QBUSMJxBnF+Xi9mh8agg2AbkAG5c4Vz5KlkkwLo1ziiagq6eYyVplpWD+ZCQD0LfWLdKCEI7gSkf0JCf+sUhPDQNImRSsWDjoTGa/Caa5lzm8SCQcRs2LOK2viomzCpiz93S29vpElFQuhSzkhBJ8svG0D8Mpu6PeUY2T38b0NpE0NkPKJlVZTo+z5DyuYjkyYLCHgOQiWVsUcQlGeGmEkZgZAcwBrFJ7T8KmSUPmh7q2BFsW146V/DtlfrEU+hCgXAIbI8+UInYmSUuzjNNUcoMQjnD7tB2Q+E8yUO5cqT/AC808uUJE4UvoBrp5nKI5E7hTJJUvW1vr01jWurpcpIKmTyF1Fs2Tz52hLX9o2dMq51URYdB+vrCCZOKiSokk5kw7H47e5BKP6NOI9o1zBhT3EHMDNX+o/YR7CiPIsjFRVJBHQpXDxhBycPeNkTUB7v0FzBSqoTXCGmaW+Xa6zYeDxFL7MEqeYq38qHy5qJfyAiLg09E6SXYLU8closBiOgSA46nQwpqJs6oLEYEaga9Tr9ItieEypae6kD77h9IHXJZ7DIs4f2RBObRvP8ABHIJkEGWSkjIiLLw/wDFNaGTOSVgfmGcV2qS8BKpoTHLuwllo6fT/inSKHeWpH+pCiPMCCf/ADqlV8tTKP8AyB8iI5EqlEeCl2f1ileQkNjlOk8Q7a07H/2ARshKz9Ewh4h2jSH+HLWs5uohIYcnKjbpFXFKeZjZVE+Yjf5CY5ZpejtE2gCri4OXMG49IF/g79I3/D/iqamjSgn/ABZACFDUpFkL6EBuqTFiPDgbN71ipO9j45bK0umsOcTU/DitQCRe77AbmHyuFAnYQi7U9s5NAgy5bTJ5yTokn8006D+nM+secqNnnSQq7ddpUUktFLKZSiypm4Rzb8yttAOYiTs9XomykqQQd9wdjHMpk1c2YqbMUVLUrEpRzJPvLTKNJSpklWOStUs/0n6jI+UTfOmyXn7Z2+WBE6ZW0cu4T+IlSlkzJSJvNJwE9c0/SHSfxSlo+enmoOxVL/WDTvaM5IviJUaVakIQVrIQlOalFgPH7Rzut/GFTNKkJB/mWorI/wBqQkeZimcX7UVNUp5swkDIWZP+lIsnwvzjJNIHkiyds+3mN5UhwjIqIZa/DNCfU8opFRUKWe8eg0HhHqZD84mRTecTuSQmeQWVUizwJFlXwtWG6Sx1aENNRKXMCE5u3lmTFGKdrYWOVol4VwtU+YEJsNVaARkX/gfCEyEhIBJOaucZHnN+jzyUPj3W8ukLsABZQdZd1OX68tPKPIyETRMFold3vXgWsRiSY8jI2S+poomSBeBlU76xkZHOkqCPP4QRIKYRkZBxVhI9+FGi5YePIyDHG9FVTJExMyStUuYMlJzvodFA2cFwWi2//qU8owqloxN8yCUv4MWjIyGLJJKrPLQnq+3NWoFKZnwwcykkr8FK+XwvFdCHO5JuSS5fMk6mMjIG30eZNgj34VoyMgWYuyPCNo9l8M+IbM+d33jIyPJim9g8zhzEgtbaPZXDHNvWMjIFzZ7sZDhiEAYg5jcTwB3EAczGRkPm+NUA9Ac6YS7l+ueXpE/ZrhqUSvikAqWX6B/lH1jIyCwSbTsKHTH6ahzh3vyjIyMhlg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0" name="AutoShape 8" descr="data:image/jpeg;base64,/9j/4AAQSkZJRgABAQAAAQABAAD/2wCEAAkGBhQSEBQUExQVFRUWFh0YGBgYGRcYFhccFRccGhoYGBgYHCYfGBwjGxcWHy8gIycpLCwsFx8xNTAqNSYrLCkBCQoKDgwOGg8PGioiHyQpKSksKiwsLCwtLCksKSwsLCwsLCksLCwpLCwpLCwsLiwsKSwsLCksKSwtKSwsLCwsLP/AABEIAJYAyAMBIgACEQEDEQH/xAAcAAACAgMBAQAAAAAAAAAAAAAEBQMGAAIHAQj/xAA9EAABAgQEAwYEBAQGAwEAAAABAhEAAwQhEjFBUQVhcQYigZGh8BMyscEHQtHhFFJi8SMzcoKSshYkQxf/xAAZAQADAQEBAAAAAAAAAAAAAAACAwQBBQD/xAAmEQACAgICAgMAAQUAAAAAAAAAAQIRAyESMQRBEyJRFGFxgbHB/9oADAMBAAIRAxEAPwAc1qRZ3fQB25Ei0RzKxRS5CQG6wDST8PemFI5AWHIakwUZmI6+NtH8I5ck/wBIJR4ugczXIUcLjkHvvu33jRVQpIKgQAbsS7dHieqUUgAFhmeZOYhTxCe4CRqb+ETtNGR7IJaipRUcyXvzhtJWMyMjflz5wBRpHp9YObCklgQMxr+8HBBsPlqChofWNFySDa+vSNpaHjYqL5keDjxhrXsw8lMoMfEHlvtGwlBmHeI539I1wCZiBDFvmBcX65G2UbmkSEhISlhyAI5vm8CYYCpt/e8bBQIIPkbgxpSyVYLk4nIB1sbXPLXnDHhXCVT5gQ+rlWeBOr77CCSb6PVbpCum4YVLZAKv6QH9+MbVFFgKgqXgOoLD0OUdOo+GokoCJaWGupVzUdT6RHxDhKJ8vCuxHyq1R05biGfxq6HfA672coMgXdJGzHLrHszCz5W/vD6q4aqUpSFJYgsbd3kxyuMoFVSJdyke7xK8TiTtNdidMkKFnfXbkGbONf4fl76w8TT6/tG4ogbkQt4bMEiaGztERlEWH0BPm0WIyGsBAqqYO+fSPfDRlieXRFw1vFr/ANoV9pJwGCnRqy5p5D5E23zbpFlqOIpkylTvypBPMkWCRs6mHjFO4JINQpS1lipRUpRsFF8k8gPKOh4+OMFyZTjWrJqOjKmCUh+Qv57dYLl0SAWKiVHRAc+doOml2lSRbX+ptVcvrG65YldxDKmKzVt+ghkvJbf1K8WLkuT0iWmpUAZd7JiLj9oyCKWQEB9Sbk5kt+kZGfL+iZZUn9ehdVTyJiAySXc2d7trDGoF8QN8jfMB2PUZRGhYZ/3EDrmk6N71hbjt2Il2eVS/fWFk68zkBB08logEjvPf9RCpR9noo3lywCCOp3uPUQxlS/1/SAJTu3Vt97e9YNlTLO9mPJvZjIoyghMvM/Sxt9ucT9L73h9wfgCWC5qSpRHy4lJSHH9LE+J8IPPZOSq8tS0HUKZfkbGHxxtj3486sqq5ZADNzcPEmF4bVvZiYkug4wNB3VHwJv4GFakEEpYg7EMX6GNcGu0KcJR7RtKpVq+UEttFt7LUfw5ZKrTFlyDmAmwDeZbmIykowkJANkjb18S8SVSAb367RTDCouy/H4qW29jl4Gnzz8qc99ojlVbDCouWsd+pj34eR3vDOOxqx09mhkBScKw6TmN/35xS+IyfgrUgkkvbdQzBbYgi8XdSzCLtRSglC20wn6p+/lCs8LVom8nHcb/BHLGu8SnI2v8AWIVrAaHFFwJSmKyUD+UAYj1f5fr0iSMG9JEEccp9CwqDX2iIrQzBvKLaOy0laWAIUQcKsRsprOMmdtIoVQtQUUkZA9QoWb0MbKEo9hvFKL2LeL0QqJiZaiTLScSwNT+RHk6jvaCTRgABIZrJAy5ARhdFiLq01UdSNG0fSCaid8CXiV/mEMkbP+VP6xja69FWHB8j+2orsCqJiaZGFPemqz3c/aNKCkISSbrzLixOz8tBHlBQur4k0gqVkM2HKH8s2smw3hcVbM8nyOf1j0gaVQkjvnERkB3U+I1POMg5QtHsOUUSCCbKazDr9yOmsaJkvm8HTUuD0/vAk9LozUHa6c/26wdBGk6UNrjl7aAlOEggueQdyNGiaXTFKicfdP5S59SfURsZeEEAEvfNyd4xptBro8lOr5trtvDHhdMFTpaSxBWm3QufpDjsRwmTP+OJicTYMNyGBxOQxGqRFgldlJUuaJiMbpyTi7uTO5BPrBRxN0x0MTbTD0StYxRIuI1/iNCIjE8PFLidLg+yf+JDd4tAlXLQtipIVhuCzkNscx0jFpctyy5ho8TPAPeDpUztmCNYJLQxYr6J5aXA5+3iGesYgNG9/eNJvEUJmFBVzBbQ6HYwt4hWMoEZZcjk0HRRjwNvoaTah+obwfSDKaqCk8xmP0ivSax33PkLZn0iSRW4FhzYhvFs/e8eoZLxtUO1T7G/swFxjvyS12Yjw2hXUVtgkny0OfsQwpZryc92/wCTR5xtUKyeN9dkXCqBKWWpitrbJ/U89Iey03gSQkACCUKhcYqKpHOWNQVRDZFiIUTODoM1aykd5T5b5+rw0Su0bJl2vr94VljyVMVLRW+0VHLRIMwpA+F3gdtPv6CKDIkKqF/FVYA90Eabtv71jpvaumCqSak5ED/uk/aKjIkYXzA2ziScPQrJmah8aNJMkDK0TKU2sZiaI1qjVohPCTGRGqcOkZBaPAcpfeAOVr7dd4GmSk2ckdCoA/8AGM+Lax/cRGmZsCm+4+2UF0GSLl29vA8w7qATvlfaB6+YQMQPlFfqOLOe/iI96D6xkp10hsafZ0HsRx9CK1MsEkTRgf8AK4unq9x4x0yYI+dqepBIKVXBcEZgguDu7x2rsr2hFZShWUxPdWBooDTkbHx5QzBk5afZbjS9B01MBT07fvBc2bZjn7vCubUNq0Vo6WKLZ7T1ZSsOb+mTR7UqALe3hfU1KVd0uFPY6HVuR/aA59Ysd0uWGb3H6xukdHHgvZPXzQS7jqNCzX8oAmz3AD3BD9NYXVPEGUdXy5tZ/P7xJNoyaYrAUJoWoFKnBbbCcixt+8KnkUey6OPjSNxWKfMMDYZW/tBsyrsb5atrCKbKallz0qL4lIWDoQe7+niIFrZq0plqVYTE4k3uQ+FztcQKyp7sZ8akWVVcCAS2x9Mof8ImhUsBx3kqA6ufo8c5XWlgDu48LfpFn7M1xFO75TFW8En7mGwlZPnwfQtyJrh92MES15De58IBlKsCMgBy0iFVc5ZJ8en0jyVnD+JydIe/FcFug+8MQLBrsBlyiv0yXILwzlsgYj7MZKJHnhWhf2wnNTt/MtKfLvH6RUsVg3hFy4hRJqCnGCyXYAsHLOTqY2k8CkD/AOSfFz94nljbdkE8Tk7KQpcZj3h92q4GhEv4svusoBQvhZVnGoL6axWZMwnqIW1TomlHi6ZgD5t94yNly3F/OMgKBKVS8XR3cKmGux5kXv8AWHEiuSoZjLMGOfCWQbPEqZ6hzzgkq6KuCOhUtCurBlyQZitcIsnbETZI65wVL/Bycr/MnykcglSyPLCI6N2VTK/gpBpwBKVLSoNmSUjEVbqxAu+ohgsQ5QT2w1jXs5VN/BlOlUp9/hBv+7wZ2e7LT+HzgtNQJsshlpKFJJbIgubg76Ex0AysRPLPfLaBp1HY69T+kNUF2izFBJkFYQpOJJcaEacjCCpm5g++cNlgocNZV2zEJ56gTf8AfYw47PjxoF+M7fzA2frEfFKxMsJWScJUHYXAJu3S/kIL4nTJQgLSG3L8nyMIa+qQqWnE+FCkqKUkYikHvMSGByILGF5OjpYly36BpsuUasS1rWmWVlJVZ0kuBnmHZ4N4/wAXUhUtE5lrlEJmC4E5KTa/MAf8jAHFeGSZqMdKqaogsuUtLzEAv3gUC6ecCTZkqoIWuatCxZRMsqRhSO6cQU5Uo6Mwjkznyat9FFJtN3/0aTeGKVMEunP/AK9SomWpb4U9zEpBa7pAHpzgCnqpdQqklzCQlAKFNmUuVMDobEeMN6FK0CSpctRRJQQkZMqZMSFKXcBIKLubFJhNxhK1/BP+HLRhBRLl4Xl4mKipKe8CScQxZhoTGX6xeOTnLj3/ALI6ieKiYoypYRcYJaQflyzP5vlc5XMWP+DFPLCQX/MpQJYqULtyDADpEPDFSyCpNOJRQMKVYlFU0HMnFb8rd3+YxItHxahEgAl2yuwxhz0Z8463jr6WFN0q6SLJxOr+HLQnVQHoBnA9ENX8Yi7USSKh37pFvCze949oCSsAB/2+0Uo58Ir4+S97LNRlg5zb25gsrcDzgJCLgG4ADbe7QU93jJHEz7ZNLTBKBA8uC5YhTJJIRds6gJkBOq1+iBiP2ikfEIyDvtDjtbxETanCLolDDyd+8fO3+2K9LISfmOZOZLvy0ibI9kGR3IMTPexDGMiJSgRYxkZyYo5x/DvGipBAh0KPFcNfNrDozRkyiAAcXu989vvClyKkWb8Ku2gp1GknqAlLU8pRNkLOaSdEqzBycne3YFAN7+mkfPEySopwu4ybCPqzxdOynbaZTpTKnkqQAyVZrTyV/On1HOK8c70w4S/To05BBce2+8CzOIMRiuk67HnEkmvRNSFJIL5FJseh+2kAV0s3ZvfLeHrRdiqyaoIWl03cePvOKvWy8JLCz+TWEGKrFJyz1F/bR5VKxJfNxlbF0bXr6QbX4dfAnD+wDQVhfAFMdHuDe7g2yf0iLiPBpbg/KCPmSPMKSAxz0aBDQFcxKUKYqLB9Lcr6QxrJc74JEyUpkqHfS5SWzY2O+YzjLtbLotKWnRWKGZNp1KkmcuXKmFyuVnMwWwhViOYfmxjSfTD46VBX+DjBUVIxLFxiK0ggLHTPlEs6ellBTKTYtk+xB0MBBBxWLjPFZwBYvzuOr7RFk8eLdnRjFbfVhVZUJWZ0uRLKkzldxRSUqQy8TJSg4AnINszxNW8PnmUmVOWnAkghAV3QsDCS6Uk3DvfeC6OcBhCbJBHdBLXztzObNBHEDjSEhndr6DMkxsPDil9mJdKSVa/rv/IPSzVqmBAOK11GyUB9cwlIyA/WLpwukTLBADm2JX5ltqeQ/l0eKpSgJSUJDpPeJa6jkX5bDSLPS1LSg5D4d26ejDrFcIKKpHP83lNUugftMjFMl8gXb/b+hgrhNMJYvZRzOw25nN/KF0+pdZJOVhZ769WJiVNSVAJTt3iNSNP1gxDi1jUB0axJNjyHQQSiVrCqgpiSH6nrD2SPpASRzM0Yx6JJKYW9qOPCnl4Un/FWLf0JNis/bfwjXjvaJFKkiyphyS+Q/mVskbZmObVdepUxUwlS1rLqUS4OzAWAGgG8InLiczLk9IJVOvGigCzN4i5+kBJnkm8GSZiTmfOJbsiCpYt7aMgGfWhOTlth6OdYyMc4rs0VlJSUjEFFWYAZtyGzHMtEy6d9xbTXliOXhEFJXjUBJ3YXbS4hiqoSz3L7fW8OVMqaBp1EcIOZA0t1jJRBzA+8bTqlxaFVRWM+fL7vBaR6hpTcZmUyiZS2GoN0nqPuIs3C/wAQpM1kTv8ACXlf5D0Xp4+cc2VWvuftAkw+9POCWQZCTj0dsqUBQBFwbhQP0P7wvmJKdCX8+Rimdk+ztaUiZLnKp5Sg4zVjG4lG2E7nOLcZKkjvKK9yQlLndk2EURdo6/jzmwaZPAVkxex1frtpFo4dxATZYwljl/pI/Voq00cvv9YCTULlqeWCPp0I1jbK8qWSO1st9TTIUQ8qUVG5JloNm1tuc4W13CpagcUmWbG4GA21dDQJL7SKUAFhiC+dnjyr44VJ5tv6vBfUZhU9bAarh0pIUJalps7LIUm2VwAR6wsXXkHvAPkRpz9842rOKkow+J1J6wIiSVsMzsLn0hM5JHReWMF9mM6fihTtmDu1tPekWCpVMEsKUMIJDA5kHVtLtzjXsN2WF581JISWlpULFQzUQdE6A69IccZSFYd3Ofr6wcXasgy+XCUuMUIpKCS5u/vwhzQygzQOiU3swdTSCbiw3Nh9I1E05toZUuwDch94YGamUhUxZCUISVKJ0CQ5eA5CUy0laiAAHKlGwjnvb7tWqoQZcpxJBdWhW2RI0SNB4wuUqVnH8jKvQp4jxU1E2ZMI/wAxZUxALA5Z7Bh4R4mZhIdvf0hVKqbWzj2VNU3eNyfHx2MRuXs5zGy6tBIcX6ZvZucQTZoPyv8A26X0HlAaHJFnyAYn6ExPTqIsGBcXJIZjlsx5xNOd+gaslCS/ed9Rr76x7GU+bnGwe6dydCbRkKs9xKoO0c0JCVJQUviA7wvyuRBFP2kAPyHJgMTt0yMR/wABaPU8IBGx0/eLvkj+D/lC09oEnMt1BEaKrELLO/n6OBEY4MsDJTe9I3/8fLYiEsdSB65W5x7nF62app+jaloVzl4ZKFrOwGXU5AczF47LfhskrC6lltf4Y+R9Ao/m+kO+wq6VdOlNOUggd5L95xmon899b5jKLhQyAHc3hmNWyiNIDVQtkPt9IDq5AAuH9YsE0J3gOdKSdR78YrK4Zf0qFVKcsEn9YCVQufbRZK6kSM1FtrJ9XPlAEydKSzgZ3BV9gzQSOhHImtClVGG5QBUSMJxBnF+Xi9mh8agg2AbkAG5c4Vz5KlkkwLo1ziiagq6eYyVplpWD+ZCQD0LfWLdKCEI7gSkf0JCf+sUhPDQNImRSsWDjoTGa/Caa5lzm8SCQcRs2LOK2viomzCpiz93S29vpElFQuhSzkhBJ8svG0D8Mpu6PeUY2T38b0NpE0NkPKJlVZTo+z5DyuYjkyYLCHgOQiWVsUcQlGeGmEkZgZAcwBrFJ7T8KmSUPmh7q2BFsW146V/DtlfrEU+hCgXAIbI8+UInYmSUuzjNNUcoMQjnD7tB2Q+E8yUO5cqT/AC808uUJE4UvoBrp5nKI5E7hTJJUvW1vr01jWurpcpIKmTyF1Fs2Tz52hLX9o2dMq51URYdB+vrCCZOKiSokk5kw7H47e5BKP6NOI9o1zBhT3EHMDNX+o/YR7CiPIsjFRVJBHQpXDxhBycPeNkTUB7v0FzBSqoTXCGmaW+Xa6zYeDxFL7MEqeYq38qHy5qJfyAiLg09E6SXYLU8closBiOgSA46nQwpqJs6oLEYEaga9Tr9ItieEypae6kD77h9IHXJZ7DIs4f2RBObRvP8ABHIJkEGWSkjIiLLw/wDFNaGTOSVgfmGcV2qS8BKpoTHLuwllo6fT/inSKHeWpH+pCiPMCCf/ADqlV8tTKP8AyB8iI5EqlEeCl2f1ileQkNjlOk8Q7a07H/2ARshKz9Ewh4h2jSH+HLWs5uohIYcnKjbpFXFKeZjZVE+Yjf5CY5ZpejtE2gCri4OXMG49IF/g79I3/D/iqamjSgn/ABZACFDUpFkL6EBuqTFiPDgbN71ipO9j45bK0umsOcTU/DitQCRe77AbmHyuFAnYQi7U9s5NAgy5bTJ5yTokn8006D+nM+secqNnnSQq7ddpUUktFLKZSiypm4Rzb8yttAOYiTs9XomykqQQd9wdjHMpk1c2YqbMUVLUrEpRzJPvLTKNJSpklWOStUs/0n6jI+UTfOmyXn7Z2+WBE6ZW0cu4T+IlSlkzJSJvNJwE9c0/SHSfxSlo+enmoOxVL/WDTvaM5IviJUaVakIQVrIQlOalFgPH7Rzut/GFTNKkJB/mWorI/wBqQkeZimcX7UVNUp5swkDIWZP+lIsnwvzjJNIHkiyds+3mN5UhwjIqIZa/DNCfU8opFRUKWe8eg0HhHqZD84mRTecTuSQmeQWVUizwJFlXwtWG6Sx1aENNRKXMCE5u3lmTFGKdrYWOVol4VwtU+YEJsNVaARkX/gfCEyEhIBJOaucZHnN+jzyUPj3W8ukLsABZQdZd1OX68tPKPIyETRMFold3vXgWsRiSY8jI2S+poomSBeBlU76xkZHOkqCPP4QRIKYRkZBxVhI9+FGi5YePIyDHG9FVTJExMyStUuYMlJzvodFA2cFwWi2//qU8owqloxN8yCUv4MWjIyGLJJKrPLQnq+3NWoFKZnwwcykkr8FK+XwvFdCHO5JuSS5fMk6mMjIG30eZNgj34VoyMgWYuyPCNo9l8M+IbM+d33jIyPJim9g8zhzEgtbaPZXDHNvWMjIFzZ7sZDhiEAYg5jcTwB3EAczGRkPm+NUA9Ac6YS7l+ueXpE/ZrhqUSvikAqWX6B/lH1jIyCwSbTsKHTH6ahzh3vyjIyMhlgn/2Q=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1" name="AutoShape 10" descr="data:image/jpeg;base64,/9j/4AAQSkZJRgABAQAAAQABAAD/2wCEAAkGBhQSEBQUExQVFRUWFh0YGBgYGRcYFhccFRccGhoYGBgYHCYfGBwjGxcWHy8gIycpLCwsFx8xNTAqNSYrLCkBCQoKDgwOGg8PGioiHyQpKSksKiwsLCwtLCksKSwsLCwsLCksLCwpLCwpLCwsLiwsKSwsLCksKSwtKSwsLCwsLP/AABEIAJYAyAMBIgACEQEDEQH/xAAcAAACAgMBAQAAAAAAAAAAAAAEBQMGAAIHAQj/xAA9EAABAgQEAwYEBAQGAwEAAAABAhEAAwQhEjFBUQVhcQYigZGh8BMyscEHQtHhFFJi8SMzcoKSshYkQxf/xAAZAQADAQEBAAAAAAAAAAAAAAACAwQBBQD/xAAmEQACAgICAgMAAQUAAAAAAAAAAQIRAyESMQRBEyJRFGFxgbHB/9oADAMBAAIRAxEAPwAc1qRZ3fQB25Ei0RzKxRS5CQG6wDST8PemFI5AWHIakwUZmI6+NtH8I5ck/wBIJR4ugczXIUcLjkHvvu33jRVQpIKgQAbsS7dHieqUUgAFhmeZOYhTxCe4CRqb+ETtNGR7IJaipRUcyXvzhtJWMyMjflz5wBRpHp9YObCklgQMxr+8HBBsPlqChofWNFySDa+vSNpaHjYqL5keDjxhrXsw8lMoMfEHlvtGwlBmHeI539I1wCZiBDFvmBcX65G2UbmkSEhISlhyAI5vm8CYYCpt/e8bBQIIPkbgxpSyVYLk4nIB1sbXPLXnDHhXCVT5gQ+rlWeBOr77CCSb6PVbpCum4YVLZAKv6QH9+MbVFFgKgqXgOoLD0OUdOo+GokoCJaWGupVzUdT6RHxDhKJ8vCuxHyq1R05biGfxq6HfA672coMgXdJGzHLrHszCz5W/vD6q4aqUpSFJYgsbd3kxyuMoFVSJdyke7xK8TiTtNdidMkKFnfXbkGbONf4fl76w8TT6/tG4ogbkQt4bMEiaGztERlEWH0BPm0WIyGsBAqqYO+fSPfDRlieXRFw1vFr/ANoV9pJwGCnRqy5p5D5E23zbpFlqOIpkylTvypBPMkWCRs6mHjFO4JINQpS1lipRUpRsFF8k8gPKOh4+OMFyZTjWrJqOjKmCUh+Qv57dYLl0SAWKiVHRAc+doOml2lSRbX+ptVcvrG65YldxDKmKzVt+ghkvJbf1K8WLkuT0iWmpUAZd7JiLj9oyCKWQEB9Sbk5kt+kZGfL+iZZUn9ehdVTyJiAySXc2d7trDGoF8QN8jfMB2PUZRGhYZ/3EDrmk6N71hbjt2Il2eVS/fWFk68zkBB08logEjvPf9RCpR9noo3lywCCOp3uPUQxlS/1/SAJTu3Vt97e9YNlTLO9mPJvZjIoyghMvM/Sxt9ucT9L73h9wfgCWC5qSpRHy4lJSHH9LE+J8IPPZOSq8tS0HUKZfkbGHxxtj3486sqq5ZADNzcPEmF4bVvZiYkug4wNB3VHwJv4GFakEEpYg7EMX6GNcGu0KcJR7RtKpVq+UEttFt7LUfw5ZKrTFlyDmAmwDeZbmIykowkJANkjb18S8SVSAb367RTDCouy/H4qW29jl4Gnzz8qc99ojlVbDCouWsd+pj34eR3vDOOxqx09mhkBScKw6TmN/35xS+IyfgrUgkkvbdQzBbYgi8XdSzCLtRSglC20wn6p+/lCs8LVom8nHcb/BHLGu8SnI2v8AWIVrAaHFFwJSmKyUD+UAYj1f5fr0iSMG9JEEccp9CwqDX2iIrQzBvKLaOy0laWAIUQcKsRsprOMmdtIoVQtQUUkZA9QoWb0MbKEo9hvFKL2LeL0QqJiZaiTLScSwNT+RHk6jvaCTRgABIZrJAy5ARhdFiLq01UdSNG0fSCaid8CXiV/mEMkbP+VP6xja69FWHB8j+2orsCqJiaZGFPemqz3c/aNKCkISSbrzLixOz8tBHlBQur4k0gqVkM2HKH8s2smw3hcVbM8nyOf1j0gaVQkjvnERkB3U+I1POMg5QtHsOUUSCCbKazDr9yOmsaJkvm8HTUuD0/vAk9LozUHa6c/26wdBGk6UNrjl7aAlOEggueQdyNGiaXTFKicfdP5S59SfURsZeEEAEvfNyd4xptBro8lOr5trtvDHhdMFTpaSxBWm3QufpDjsRwmTP+OJicTYMNyGBxOQxGqRFgldlJUuaJiMbpyTi7uTO5BPrBRxN0x0MTbTD0StYxRIuI1/iNCIjE8PFLidLg+yf+JDd4tAlXLQtipIVhuCzkNscx0jFpctyy5ho8TPAPeDpUztmCNYJLQxYr6J5aXA5+3iGesYgNG9/eNJvEUJmFBVzBbQ6HYwt4hWMoEZZcjk0HRRjwNvoaTah+obwfSDKaqCk8xmP0ivSax33PkLZn0iSRW4FhzYhvFs/e8eoZLxtUO1T7G/swFxjvyS12Yjw2hXUVtgkny0OfsQwpZryc92/wCTR5xtUKyeN9dkXCqBKWWpitrbJ/U89Iey03gSQkACCUKhcYqKpHOWNQVRDZFiIUTODoM1aykd5T5b5+rw0Su0bJl2vr94VljyVMVLRW+0VHLRIMwpA+F3gdtPv6CKDIkKqF/FVYA90Eabtv71jpvaumCqSak5ED/uk/aKjIkYXzA2ziScPQrJmah8aNJMkDK0TKU2sZiaI1qjVohPCTGRGqcOkZBaPAcpfeAOVr7dd4GmSk2ckdCoA/8AGM+Lax/cRGmZsCm+4+2UF0GSLl29vA8w7qATvlfaB6+YQMQPlFfqOLOe/iI96D6xkp10hsafZ0HsRx9CK1MsEkTRgf8AK4unq9x4x0yYI+dqepBIKVXBcEZgguDu7x2rsr2hFZShWUxPdWBooDTkbHx5QzBk5afZbjS9B01MBT07fvBc2bZjn7vCubUNq0Vo6WKLZ7T1ZSsOb+mTR7UqALe3hfU1KVd0uFPY6HVuR/aA59Ysd0uWGb3H6xukdHHgvZPXzQS7jqNCzX8oAmz3AD3BD9NYXVPEGUdXy5tZ/P7xJNoyaYrAUJoWoFKnBbbCcixt+8KnkUey6OPjSNxWKfMMDYZW/tBsyrsb5atrCKbKallz0qL4lIWDoQe7+niIFrZq0plqVYTE4k3uQ+FztcQKyp7sZ8akWVVcCAS2x9Mof8ImhUsBx3kqA6ufo8c5XWlgDu48LfpFn7M1xFO75TFW8En7mGwlZPnwfQtyJrh92MES15De58IBlKsCMgBy0iFVc5ZJ8en0jyVnD+JydIe/FcFug+8MQLBrsBlyiv0yXILwzlsgYj7MZKJHnhWhf2wnNTt/MtKfLvH6RUsVg3hFy4hRJqCnGCyXYAsHLOTqY2k8CkD/AOSfFz94nljbdkE8Tk7KQpcZj3h92q4GhEv4svusoBQvhZVnGoL6axWZMwnqIW1TomlHi6ZgD5t94yNly3F/OMgKBKVS8XR3cKmGux5kXv8AWHEiuSoZjLMGOfCWQbPEqZ6hzzgkq6KuCOhUtCurBlyQZitcIsnbETZI65wVL/Bycr/MnykcglSyPLCI6N2VTK/gpBpwBKVLSoNmSUjEVbqxAu+ohgsQ5QT2w1jXs5VN/BlOlUp9/hBv+7wZ2e7LT+HzgtNQJsshlpKFJJbIgubg76Ex0AysRPLPfLaBp1HY69T+kNUF2izFBJkFYQpOJJcaEacjCCpm5g++cNlgocNZV2zEJ56gTf8AfYw47PjxoF+M7fzA2frEfFKxMsJWScJUHYXAJu3S/kIL4nTJQgLSG3L8nyMIa+qQqWnE+FCkqKUkYikHvMSGByILGF5OjpYly36BpsuUasS1rWmWVlJVZ0kuBnmHZ4N4/wAXUhUtE5lrlEJmC4E5KTa/MAf8jAHFeGSZqMdKqaogsuUtLzEAv3gUC6ecCTZkqoIWuatCxZRMsqRhSO6cQU5Uo6Mwjkznyat9FFJtN3/0aTeGKVMEunP/AK9SomWpb4U9zEpBa7pAHpzgCnqpdQqklzCQlAKFNmUuVMDobEeMN6FK0CSpctRRJQQkZMqZMSFKXcBIKLubFJhNxhK1/BP+HLRhBRLl4Xl4mKipKe8CScQxZhoTGX6xeOTnLj3/ALI6ieKiYoypYRcYJaQflyzP5vlc5XMWP+DFPLCQX/MpQJYqULtyDADpEPDFSyCpNOJRQMKVYlFU0HMnFb8rd3+YxItHxahEgAl2yuwxhz0Z8463jr6WFN0q6SLJxOr+HLQnVQHoBnA9ENX8Yi7USSKh37pFvCze949oCSsAB/2+0Uo58Ir4+S97LNRlg5zb25gsrcDzgJCLgG4ADbe7QU93jJHEz7ZNLTBKBA8uC5YhTJJIRds6gJkBOq1+iBiP2ikfEIyDvtDjtbxETanCLolDDyd+8fO3+2K9LISfmOZOZLvy0ibI9kGR3IMTPexDGMiJSgRYxkZyYo5x/DvGipBAh0KPFcNfNrDozRkyiAAcXu989vvClyKkWb8Ku2gp1GknqAlLU8pRNkLOaSdEqzBycne3YFAN7+mkfPEySopwu4ybCPqzxdOynbaZTpTKnkqQAyVZrTyV/On1HOK8c70w4S/To05BBce2+8CzOIMRiuk67HnEkmvRNSFJIL5FJseh+2kAV0s3ZvfLeHrRdiqyaoIWl03cePvOKvWy8JLCz+TWEGKrFJyz1F/bR5VKxJfNxlbF0bXr6QbX4dfAnD+wDQVhfAFMdHuDe7g2yf0iLiPBpbg/KCPmSPMKSAxz0aBDQFcxKUKYqLB9Lcr6QxrJc74JEyUpkqHfS5SWzY2O+YzjLtbLotKWnRWKGZNp1KkmcuXKmFyuVnMwWwhViOYfmxjSfTD46VBX+DjBUVIxLFxiK0ggLHTPlEs6ellBTKTYtk+xB0MBBBxWLjPFZwBYvzuOr7RFk8eLdnRjFbfVhVZUJWZ0uRLKkzldxRSUqQy8TJSg4AnINszxNW8PnmUmVOWnAkghAV3QsDCS6Uk3DvfeC6OcBhCbJBHdBLXztzObNBHEDjSEhndr6DMkxsPDil9mJdKSVa/rv/IPSzVqmBAOK11GyUB9cwlIyA/WLpwukTLBADm2JX5ltqeQ/l0eKpSgJSUJDpPeJa6jkX5bDSLPS1LSg5D4d26ejDrFcIKKpHP83lNUugftMjFMl8gXb/b+hgrhNMJYvZRzOw25nN/KF0+pdZJOVhZ769WJiVNSVAJTt3iNSNP1gxDi1jUB0axJNjyHQQSiVrCqgpiSH6nrD2SPpASRzM0Yx6JJKYW9qOPCnl4Un/FWLf0JNis/bfwjXjvaJFKkiyphyS+Q/mVskbZmObVdepUxUwlS1rLqUS4OzAWAGgG8InLiczLk9IJVOvGigCzN4i5+kBJnkm8GSZiTmfOJbsiCpYt7aMgGfWhOTlth6OdYyMc4rs0VlJSUjEFFWYAZtyGzHMtEy6d9xbTXliOXhEFJXjUBJ3YXbS4hiqoSz3L7fW8OVMqaBp1EcIOZA0t1jJRBzA+8bTqlxaFVRWM+fL7vBaR6hpTcZmUyiZS2GoN0nqPuIs3C/wAQpM1kTv8ACXlf5D0Xp4+cc2VWvuftAkw+9POCWQZCTj0dsqUBQBFwbhQP0P7wvmJKdCX8+Rimdk+ztaUiZLnKp5Sg4zVjG4lG2E7nOLcZKkjvKK9yQlLndk2EURdo6/jzmwaZPAVkxex1frtpFo4dxATZYwljl/pI/Voq00cvv9YCTULlqeWCPp0I1jbK8qWSO1st9TTIUQ8qUVG5JloNm1tuc4W13CpagcUmWbG4GA21dDQJL7SKUAFhiC+dnjyr44VJ5tv6vBfUZhU9bAarh0pIUJalps7LIUm2VwAR6wsXXkHvAPkRpz9842rOKkow+J1J6wIiSVsMzsLn0hM5JHReWMF9mM6fihTtmDu1tPekWCpVMEsKUMIJDA5kHVtLtzjXsN2WF581JISWlpULFQzUQdE6A69IccZSFYd3Ofr6wcXasgy+XCUuMUIpKCS5u/vwhzQygzQOiU3swdTSCbiw3Nh9I1E05toZUuwDch94YGamUhUxZCUISVKJ0CQ5eA5CUy0laiAAHKlGwjnvb7tWqoQZcpxJBdWhW2RI0SNB4wuUqVnH8jKvQp4jxU1E2ZMI/wAxZUxALA5Z7Bh4R4mZhIdvf0hVKqbWzj2VNU3eNyfHx2MRuXs5zGy6tBIcX6ZvZucQTZoPyv8A26X0HlAaHJFnyAYn6ExPTqIsGBcXJIZjlsx5xNOd+gaslCS/ed9Rr76x7GU+bnGwe6dydCbRkKs9xKoO0c0JCVJQUviA7wvyuRBFP2kAPyHJgMTt0yMR/wABaPU8IBGx0/eLvkj+D/lC09oEnMt1BEaKrELLO/n6OBEY4MsDJTe9I3/8fLYiEsdSB65W5x7nF62app+jaloVzl4ZKFrOwGXU5AczF47LfhskrC6lltf4Y+R9Ao/m+kO+wq6VdOlNOUggd5L95xmon899b5jKLhQyAHc3hmNWyiNIDVQtkPt9IDq5AAuH9YsE0J3gOdKSdR78YrK4Zf0qFVKcsEn9YCVQufbRZK6kSM1FtrJ9XPlAEydKSzgZ3BV9gzQSOhHImtClVGG5QBUSMJxBnF+Xi9mh8agg2AbkAG5c4Vz5KlkkwLo1ziiagq6eYyVplpWD+ZCQD0LfWLdKCEI7gSkf0JCf+sUhPDQNImRSsWDjoTGa/Caa5lzm8SCQcRs2LOK2viomzCpiz93S29vpElFQuhSzkhBJ8svG0D8Mpu6PeUY2T38b0NpE0NkPKJlVZTo+z5DyuYjkyYLCHgOQiWVsUcQlGeGmEkZgZAcwBrFJ7T8KmSUPmh7q2BFsW146V/DtlfrEU+hCgXAIbI8+UInYmSUuzjNNUcoMQjnD7tB2Q+E8yUO5cqT/AC808uUJE4UvoBrp5nKI5E7hTJJUvW1vr01jWurpcpIKmTyF1Fs2Tz52hLX9o2dMq51URYdB+vrCCZOKiSokk5kw7H47e5BKP6NOI9o1zBhT3EHMDNX+o/YR7CiPIsjFRVJBHQpXDxhBycPeNkTUB7v0FzBSqoTXCGmaW+Xa6zYeDxFL7MEqeYq38qHy5qJfyAiLg09E6SXYLU8closBiOgSA46nQwpqJs6oLEYEaga9Tr9ItieEypae6kD77h9IHXJZ7DIs4f2RBObRvP8ABHIJkEGWSkjIiLLw/wDFNaGTOSVgfmGcV2qS8BKpoTHLuwllo6fT/inSKHeWpH+pCiPMCCf/ADqlV8tTKP8AyB8iI5EqlEeCl2f1ileQkNjlOk8Q7a07H/2ARshKz9Ewh4h2jSH+HLWs5uohIYcnKjbpFXFKeZjZVE+Yjf5CY5ZpejtE2gCri4OXMG49IF/g79I3/D/iqamjSgn/ABZACFDUpFkL6EBuqTFiPDgbN71ipO9j45bK0umsOcTU/DitQCRe77AbmHyuFAnYQi7U9s5NAgy5bTJ5yTokn8006D+nM+secqNnnSQq7ddpUUktFLKZSiypm4Rzb8yttAOYiTs9XomykqQQd9wdjHMpk1c2YqbMUVLUrEpRzJPvLTKNJSpklWOStUs/0n6jI+UTfOmyXn7Z2+WBE6ZW0cu4T+IlSlkzJSJvNJwE9c0/SHSfxSlo+enmoOxVL/WDTvaM5IviJUaVakIQVrIQlOalFgPH7Rzut/GFTNKkJB/mWorI/wBqQkeZimcX7UVNUp5swkDIWZP+lIsnwvzjJNIHkiyds+3mN5UhwjIqIZa/DNCfU8opFRUKWe8eg0HhHqZD84mRTecTuSQmeQWVUizwJFlXwtWG6Sx1aENNRKXMCE5u3lmTFGKdrYWOVol4VwtU+YEJsNVaARkX/gfCEyEhIBJOaucZHnN+jzyUPj3W8ukLsABZQdZd1OX68tPKPIyETRMFold3vXgWsRiSY8jI2S+poomSBeBlU76xkZHOkqCPP4QRIKYRkZBxVhI9+FGi5YePIyDHG9FVTJExMyStUuYMlJzvodFA2cFwWi2//qU8owqloxN8yCUv4MWjIyGLJJKrPLQnq+3NWoFKZnwwcykkr8FK+XwvFdCHO5JuSS5fMk6mMjIG30eZNgj34VoyMgWYuyPCNo9l8M+IbM+d33jIyPJim9g8zhzEgtbaPZXDHNvWMjIFzZ7sZDhiEAYg5jcTwB3EAczGRkPm+NUA9Ac6YS7l+ueXpE/ZrhqUSvikAqWX6B/lH1jIyCwSbTsKHTH6ahzh3vyjIyMhlgn/2Q==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7112" name="AutoShape 12" descr="data:image/jpeg;base64,/9j/4AAQSkZJRgABAQAAAQABAAD/2wCEAAkGBhQSEBQUExQVFRUWFh0YGBgYGRcYFhccFRccGhoYGBgYHCYfGBwjGxcWHy8gIycpLCwsFx8xNTAqNSYrLCkBCQoKDgwOGg8PGioiHyQpKSksKiwsLCwtLCksKSwsLCwsLCksLCwpLCwpLCwsLiwsKSwsLCksKSwtKSwsLCwsLP/AABEIAJYAyAMBIgACEQEDEQH/xAAcAAACAgMBAQAAAAAAAAAAAAAEBQMGAAIHAQj/xAA9EAABAgQEAwYEBAQGAwEAAAABAhEAAwQhEjFBUQVhcQYigZGh8BMyscEHQtHhFFJi8SMzcoKSshYkQxf/xAAZAQADAQEBAAAAAAAAAAAAAAACAwQBBQD/xAAmEQACAgICAgMAAQUAAAAAAAAAAQIRAyESMQRBEyJRFGFxgbHB/9oADAMBAAIRAxEAPwAc1qRZ3fQB25Ei0RzKxRS5CQG6wDST8PemFI5AWHIakwUZmI6+NtH8I5ck/wBIJR4ugczXIUcLjkHvvu33jRVQpIKgQAbsS7dHieqUUgAFhmeZOYhTxCe4CRqb+ETtNGR7IJaipRUcyXvzhtJWMyMjflz5wBRpHp9YObCklgQMxr+8HBBsPlqChofWNFySDa+vSNpaHjYqL5keDjxhrXsw8lMoMfEHlvtGwlBmHeI539I1wCZiBDFvmBcX65G2UbmkSEhISlhyAI5vm8CYYCpt/e8bBQIIPkbgxpSyVYLk4nIB1sbXPLXnDHhXCVT5gQ+rlWeBOr77CCSb6PVbpCum4YVLZAKv6QH9+MbVFFgKgqXgOoLD0OUdOo+GokoCJaWGupVzUdT6RHxDhKJ8vCuxHyq1R05biGfxq6HfA672coMgXdJGzHLrHszCz5W/vD6q4aqUpSFJYgsbd3kxyuMoFVSJdyke7xK8TiTtNdidMkKFnfXbkGbONf4fl76w8TT6/tG4ogbkQt4bMEiaGztERlEWH0BPm0WIyGsBAqqYO+fSPfDRlieXRFw1vFr/ANoV9pJwGCnRqy5p5D5E23zbpFlqOIpkylTvypBPMkWCRs6mHjFO4JINQpS1lipRUpRsFF8k8gPKOh4+OMFyZTjWrJqOjKmCUh+Qv57dYLl0SAWKiVHRAc+doOml2lSRbX+ptVcvrG65YldxDKmKzVt+ghkvJbf1K8WLkuT0iWmpUAZd7JiLj9oyCKWQEB9Sbk5kt+kZGfL+iZZUn9ehdVTyJiAySXc2d7trDGoF8QN8jfMB2PUZRGhYZ/3EDrmk6N71hbjt2Il2eVS/fWFk68zkBB08logEjvPf9RCpR9noo3lywCCOp3uPUQxlS/1/SAJTu3Vt97e9YNlTLO9mPJvZjIoyghMvM/Sxt9ucT9L73h9wfgCWC5qSpRHy4lJSHH9LE+J8IPPZOSq8tS0HUKZfkbGHxxtj3486sqq5ZADNzcPEmF4bVvZiYkug4wNB3VHwJv4GFakEEpYg7EMX6GNcGu0KcJR7RtKpVq+UEttFt7LUfw5ZKrTFlyDmAmwDeZbmIykowkJANkjb18S8SVSAb367RTDCouy/H4qW29jl4Gnzz8qc99ojlVbDCouWsd+pj34eR3vDOOxqx09mhkBScKw6TmN/35xS+IyfgrUgkkvbdQzBbYgi8XdSzCLtRSglC20wn6p+/lCs8LVom8nHcb/BHLGu8SnI2v8AWIVrAaHFFwJSmKyUD+UAYj1f5fr0iSMG9JEEccp9CwqDX2iIrQzBvKLaOy0laWAIUQcKsRsprOMmdtIoVQtQUUkZA9QoWb0MbKEo9hvFKL2LeL0QqJiZaiTLScSwNT+RHk6jvaCTRgABIZrJAy5ARhdFiLq01UdSNG0fSCaid8CXiV/mEMkbP+VP6xja69FWHB8j+2orsCqJiaZGFPemqz3c/aNKCkISSbrzLixOz8tBHlBQur4k0gqVkM2HKH8s2smw3hcVbM8nyOf1j0gaVQkjvnERkB3U+I1POMg5QtHsOUUSCCbKazDr9yOmsaJkvm8HTUuD0/vAk9LozUHa6c/26wdBGk6UNrjl7aAlOEggueQdyNGiaXTFKicfdP5S59SfURsZeEEAEvfNyd4xptBro8lOr5trtvDHhdMFTpaSxBWm3QufpDjsRwmTP+OJicTYMNyGBxOQxGqRFgldlJUuaJiMbpyTi7uTO5BPrBRxN0x0MTbTD0StYxRIuI1/iNCIjE8PFLidLg+yf+JDd4tAlXLQtipIVhuCzkNscx0jFpctyy5ho8TPAPeDpUztmCNYJLQxYr6J5aXA5+3iGesYgNG9/eNJvEUJmFBVzBbQ6HYwt4hWMoEZZcjk0HRRjwNvoaTah+obwfSDKaqCk8xmP0ivSax33PkLZn0iSRW4FhzYhvFs/e8eoZLxtUO1T7G/swFxjvyS12Yjw2hXUVtgkny0OfsQwpZryc92/wCTR5xtUKyeN9dkXCqBKWWpitrbJ/U89Iey03gSQkACCUKhcYqKpHOWNQVRDZFiIUTODoM1aykd5T5b5+rw0Su0bJl2vr94VljyVMVLRW+0VHLRIMwpA+F3gdtPv6CKDIkKqF/FVYA90Eabtv71jpvaumCqSak5ED/uk/aKjIkYXzA2ziScPQrJmah8aNJMkDK0TKU2sZiaI1qjVohPCTGRGqcOkZBaPAcpfeAOVr7dd4GmSk2ckdCoA/8AGM+Lax/cRGmZsCm+4+2UF0GSLl29vA8w7qATvlfaB6+YQMQPlFfqOLOe/iI96D6xkp10hsafZ0HsRx9CK1MsEkTRgf8AK4unq9x4x0yYI+dqepBIKVXBcEZgguDu7x2rsr2hFZShWUxPdWBooDTkbHx5QzBk5afZbjS9B01MBT07fvBc2bZjn7vCubUNq0Vo6WKLZ7T1ZSsOb+mTR7UqALe3hfU1KVd0uFPY6HVuR/aA59Ysd0uWGb3H6xukdHHgvZPXzQS7jqNCzX8oAmz3AD3BD9NYXVPEGUdXy5tZ/P7xJNoyaYrAUJoWoFKnBbbCcixt+8KnkUey6OPjSNxWKfMMDYZW/tBsyrsb5atrCKbKallz0qL4lIWDoQe7+niIFrZq0plqVYTE4k3uQ+FztcQKyp7sZ8akWVVcCAS2x9Mof8ImhUsBx3kqA6ufo8c5XWlgDu48LfpFn7M1xFO75TFW8En7mGwlZPnwfQtyJrh92MES15De58IBlKsCMgBy0iFVc5ZJ8en0jyVnD+JydIe/FcFug+8MQLBrsBlyiv0yXILwzlsgYj7MZKJHnhWhf2wnNTt/MtKfLvH6RUsVg3hFy4hRJqCnGCyXYAsHLOTqY2k8CkD/AOSfFz94nljbdkE8Tk7KQpcZj3h92q4GhEv4svusoBQvhZVnGoL6axWZMwnqIW1TomlHi6ZgD5t94yNly3F/OMgKBKVS8XR3cKmGux5kXv8AWHEiuSoZjLMGOfCWQbPEqZ6hzzgkq6KuCOhUtCurBlyQZitcIsnbETZI65wVL/Bycr/MnykcglSyPLCI6N2VTK/gpBpwBKVLSoNmSUjEVbqxAu+ohgsQ5QT2w1jXs5VN/BlOlUp9/hBv+7wZ2e7LT+HzgtNQJsshlpKFJJbIgubg76Ex0AysRPLPfLaBp1HY69T+kNUF2izFBJkFYQpOJJcaEacjCCpm5g++cNlgocNZV2zEJ56gTf8AfYw47PjxoF+M7fzA2frEfFKxMsJWScJUHYXAJu3S/kIL4nTJQgLSG3L8nyMIa+qQqWnE+FCkqKUkYikHvMSGByILGF5OjpYly36BpsuUasS1rWmWVlJVZ0kuBnmHZ4N4/wAXUhUtE5lrlEJmC4E5KTa/MAf8jAHFeGSZqMdKqaogsuUtLzEAv3gUC6ecCTZkqoIWuatCxZRMsqRhSO6cQU5Uo6Mwjkznyat9FFJtN3/0aTeGKVMEunP/AK9SomWpb4U9zEpBa7pAHpzgCnqpdQqklzCQlAKFNmUuVMDobEeMN6FK0CSpctRRJQQkZMqZMSFKXcBIKLubFJhNxhK1/BP+HLRhBRLl4Xl4mKipKe8CScQxZhoTGX6xeOTnLj3/ALI6ieKiYoypYRcYJaQflyzP5vlc5XMWP+DFPLCQX/MpQJYqULtyDADpEPDFSyCpNOJRQMKVYlFU0HMnFb8rd3+YxItHxahEgAl2yuwxhz0Z8463jr6WFN0q6SLJxOr+HLQnVQHoBnA9ENX8Yi7USSKh37pFvCze949oCSsAB/2+0Uo58Ir4+S97LNRlg5zb25gsrcDzgJCLgG4ADbe7QU93jJHEz7ZNLTBKBA8uC5YhTJJIRds6gJkBOq1+iBiP2ikfEIyDvtDjtbxETanCLolDDyd+8fO3+2K9LISfmOZOZLvy0ibI9kGR3IMTPexDGMiJSgRYxkZyYo5x/DvGipBAh0KPFcNfNrDozRkyiAAcXu989vvClyKkWb8Ku2gp1GknqAlLU8pRNkLOaSdEqzBycne3YFAN7+mkfPEySopwu4ybCPqzxdOynbaZTpTKnkqQAyVZrTyV/On1HOK8c70w4S/To05BBce2+8CzOIMRiuk67HnEkmvRNSFJIL5FJseh+2kAV0s3ZvfLeHrRdiqyaoIWl03cePvOKvWy8JLCz+TWEGKrFJyz1F/bR5VKxJfNxlbF0bXr6QbX4dfAnD+wDQVhfAFMdHuDe7g2yf0iLiPBpbg/KCPmSPMKSAxz0aBDQFcxKUKYqLB9Lcr6QxrJc74JEyUpkqHfS5SWzY2O+YzjLtbLotKWnRWKGZNp1KkmcuXKmFyuVnMwWwhViOYfmxjSfTD46VBX+DjBUVIxLFxiK0ggLHTPlEs6ellBTKTYtk+xB0MBBBxWLjPFZwBYvzuOr7RFk8eLdnRjFbfVhVZUJWZ0uRLKkzldxRSUqQy8TJSg4AnINszxNW8PnmUmVOWnAkghAV3QsDCS6Uk3DvfeC6OcBhCbJBHdBLXztzObNBHEDjSEhndr6DMkxsPDil9mJdKSVa/rv/IPSzVqmBAOK11GyUB9cwlIyA/WLpwukTLBADm2JX5ltqeQ/l0eKpSgJSUJDpPeJa6jkX5bDSLPS1LSg5D4d26ejDrFcIKKpHP83lNUugftMjFMl8gXb/b+hgrhNMJYvZRzOw25nN/KF0+pdZJOVhZ769WJiVNSVAJTt3iNSNP1gxDi1jUB0axJNjyHQQSiVrCqgpiSH6nrD2SPpASRzM0Yx6JJKYW9qOPCnl4Un/FWLf0JNis/bfwjXjvaJFKkiyphyS+Q/mVskbZmObVdepUxUwlS1rLqUS4OzAWAGgG8InLiczLk9IJVOvGigCzN4i5+kBJnkm8GSZiTmfOJbsiCpYt7aMgGfWhOTlth6OdYyMc4rs0VlJSUjEFFWYAZtyGzHMtEy6d9xbTXliOXhEFJXjUBJ3YXbS4hiqoSz3L7fW8OVMqaBp1EcIOZA0t1jJRBzA+8bTqlxaFVRWM+fL7vBaR6hpTcZmUyiZS2GoN0nqPuIs3C/wAQpM1kTv8ACXlf5D0Xp4+cc2VWvuftAkw+9POCWQZCTj0dsqUBQBFwbhQP0P7wvmJKdCX8+Rimdk+ztaUiZLnKp5Sg4zVjG4lG2E7nOLcZKkjvKK9yQlLndk2EURdo6/jzmwaZPAVkxex1frtpFo4dxATZYwljl/pI/Voq00cvv9YCTULlqeWCPp0I1jbK8qWSO1st9TTIUQ8qUVG5JloNm1tuc4W13CpagcUmWbG4GA21dDQJL7SKUAFhiC+dnjyr44VJ5tv6vBfUZhU9bAarh0pIUJalps7LIUm2VwAR6wsXXkHvAPkRpz9842rOKkow+J1J6wIiSVsMzsLn0hM5JHReWMF9mM6fihTtmDu1tPekWCpVMEsKUMIJDA5kHVtLtzjXsN2WF581JISWlpULFQzUQdE6A69IccZSFYd3Ofr6wcXasgy+XCUuMUIpKCS5u/vwhzQygzQOiU3swdTSCbiw3Nh9I1E05toZUuwDch94YGamUhUxZCUISVKJ0CQ5eA5CUy0laiAAHKlGwjnvb7tWqoQZcpxJBdWhW2RI0SNB4wuUqVnH8jKvQp4jxU1E2ZMI/wAxZUxALA5Z7Bh4R4mZhIdvf0hVKqbWzj2VNU3eNyfHx2MRuXs5zGy6tBIcX6ZvZucQTZoPyv8A26X0HlAaHJFnyAYn6ExPTqIsGBcXJIZjlsx5xNOd+gaslCS/ed9Rr76x7GU+bnGwe6dydCbRkKs9xKoO0c0JCVJQUviA7wvyuRBFP2kAPyHJgMTt0yMR/wABaPU8IBGx0/eLvkj+D/lC09oEnMt1BEaKrELLO/n6OBEY4MsDJTe9I3/8fLYiEsdSB65W5x7nF62app+jaloVzl4ZKFrOwGXU5AczF47LfhskrC6lltf4Y+R9Ao/m+kO+wq6VdOlNOUggd5L95xmon899b5jKLhQyAHc3hmNWyiNIDVQtkPt9IDq5AAuH9YsE0J3gOdKSdR78YrK4Zf0qFVKcsEn9YCVQufbRZK6kSM1FtrJ9XPlAEydKSzgZ3BV9gzQSOhHImtClVGG5QBUSMJxBnF+Xi9mh8agg2AbkAG5c4Vz5KlkkwLo1ziiagq6eYyVplpWD+ZCQD0LfWLdKCEI7gSkf0JCf+sUhPDQNImRSsWDjoTGa/Caa5lzm8SCQcRs2LOK2viomzCpiz93S29vpElFQuhSzkhBJ8svG0D8Mpu6PeUY2T38b0NpE0NkPKJlVZTo+z5DyuYjkyYLCHgOQiWVsUcQlGeGmEkZgZAcwBrFJ7T8KmSUPmh7q2BFsW146V/DtlfrEU+hCgXAIbI8+UInYmSUuzjNNUcoMQjnD7tB2Q+E8yUO5cqT/AC808uUJE4UvoBrp5nKI5E7hTJJUvW1vr01jWurpcpIKmTyF1Fs2Tz52hLX9o2dMq51URYdB+vrCCZOKiSokk5kw7H47e5BKP6NOI9o1zBhT3EHMDNX+o/YR7CiPIsjFRVJBHQpXDxhBycPeNkTUB7v0FzBSqoTXCGmaW+Xa6zYeDxFL7MEqeYq38qHy5qJfyAiLg09E6SXYLU8closBiOgSA46nQwpqJs6oLEYEaga9Tr9ItieEypae6kD77h9IHXJZ7DIs4f2RBObRvP8ABHIJkEGWSkjIiLLw/wDFNaGTOSVgfmGcV2qS8BKpoTHLuwllo6fT/inSKHeWpH+pCiPMCCf/ADqlV8tTKP8AyB8iI5EqlEeCl2f1ileQkNjlOk8Q7a07H/2ARshKz9Ewh4h2jSH+HLWs5uohIYcnKjbpFXFKeZjZVE+Yjf5CY5ZpejtE2gCri4OXMG49IF/g79I3/D/iqamjSgn/ABZACFDUpFkL6EBuqTFiPDgbN71ipO9j45bK0umsOcTU/DitQCRe77AbmHyuFAnYQi7U9s5NAgy5bTJ5yTokn8006D+nM+secqNnnSQq7ddpUUktFLKZSiypm4Rzb8yttAOYiTs9XomykqQQd9wdjHMpk1c2YqbMUVLUrEpRzJPvLTKNJSpklWOStUs/0n6jI+UTfOmyXn7Z2+WBE6ZW0cu4T+IlSlkzJSJvNJwE9c0/SHSfxSlo+enmoOxVL/WDTvaM5IviJUaVakIQVrIQlOalFgPH7Rzut/GFTNKkJB/mWorI/wBqQkeZimcX7UVNUp5swkDIWZP+lIsnwvzjJNIHkiyds+3mN5UhwjIqIZa/DNCfU8opFRUKWe8eg0HhHqZD84mRTecTuSQmeQWVUizwJFlXwtWG6Sx1aENNRKXMCE5u3lmTFGKdrYWOVol4VwtU+YEJsNVaARkX/gfCEyEhIBJOaucZHnN+jzyUPj3W8ukLsABZQdZd1OX68tPKPIyETRMFold3vXgWsRiSY8jI2S+poomSBeBlU76xkZHOkqCPP4QRIKYRkZBxVhI9+FGi5YePIyDHG9FVTJExMyStUuYMlJzvodFA2cFwWi2//qU8owqloxN8yCUv4MWjIyGLJJKrPLQnq+3NWoFKZnwwcykkr8FK+XwvFdCHO5JuSS5fMk6mMjIG30eZNgj34VoyMgWYuyPCNo9l8M+IbM+d33jIyPJim9g8zhzEgtbaPZXDHNvWMjIFzZ7sZDhiEAYg5jcTwB3EAczGRkPm+NUA9Ac6YS7l+ueXpE/ZrhqUSvikAqWX6B/lH1jIyCwSbTsKHTH6ahzh3vyjIyMhlgn/2Q==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47113" name="Picture 14" descr="睡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25" y="4365625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6" descr="https://encrypted-tbn3.google.com/images?q=tbn:ANd9GcSVDoVp5JpEp1JtL96Rl8l3qhCIZbvGah99Oqhaj1i74JkbgIWQu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0" y="4986338"/>
            <a:ext cx="165576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lIns="92075" tIns="46038" rIns="92075" bIns="46038">
            <a:noAutofit/>
          </a:bodyPr>
          <a:lstStyle/>
          <a:p>
            <a:pPr algn="ctr" eaLnBrk="1" hangingPunct="1"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坐禪</a:t>
            </a:r>
            <a: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/>
            </a:r>
            <a:b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</a:br>
            <a: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(</a:t>
            </a: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專注覺察呼吸訓練</a:t>
            </a:r>
            <a:r>
              <a:rPr lang="en-US" altLang="zh-TW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)</a:t>
            </a:r>
            <a:endParaRPr lang="zh-TW" altLang="en-US" sz="6000" b="0" dirty="0" smtClean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 lIns="92075" tIns="46038" rIns="92075" bIns="46038"/>
          <a:lstStyle/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smtClean="0">
                <a:solidFill>
                  <a:srgbClr val="FF0000"/>
                </a:solidFill>
              </a:rPr>
              <a:t>身念住</a:t>
            </a:r>
            <a:endParaRPr lang="en-US" altLang="zh-TW" sz="5400" smtClean="0">
              <a:solidFill>
                <a:srgbClr val="FF0000"/>
              </a:solidFill>
            </a:endParaRPr>
          </a:p>
          <a:p>
            <a:pPr marR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TW" altLang="en-US" sz="5400" smtClean="0">
                <a:solidFill>
                  <a:srgbClr val="00823B"/>
                </a:solidFill>
              </a:rPr>
              <a:t>數息</a:t>
            </a:r>
          </a:p>
        </p:txBody>
      </p:sp>
      <p:sp>
        <p:nvSpPr>
          <p:cNvPr id="48133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F0BD0FC-93F4-4C45-8CB6-EB507D7FF29D}" type="slidenum">
              <a:rPr kumimoji="0" lang="zh-TW" altLang="en-US" smtClean="0"/>
              <a:pPr eaLnBrk="1" hangingPunct="1"/>
              <a:t>42</a:t>
            </a:fld>
            <a:endParaRPr kumimoji="0"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zh-TW" altLang="en-US" sz="6000" dirty="0" smtClean="0">
                <a:solidFill>
                  <a:srgbClr val="0000FF"/>
                </a:solidFill>
                <a:latin typeface="+mn-ea"/>
                <a:ea typeface="+mn-ea"/>
              </a:rPr>
              <a:t>呼吸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 lIns="92075" tIns="46038" rIns="92075" bIns="46038"/>
          <a:lstStyle/>
          <a:p>
            <a:pPr eaLnBrk="1" hangingPunct="1"/>
            <a:r>
              <a:rPr lang="zh-TW" altLang="en-US" sz="3600" smtClean="0"/>
              <a:t>呼吸就是生命</a:t>
            </a:r>
          </a:p>
          <a:p>
            <a:pPr eaLnBrk="1" hangingPunct="1"/>
            <a:r>
              <a:rPr lang="zh-TW" altLang="en-US" sz="3600" smtClean="0"/>
              <a:t>情緒、思想、身體動作的寒暑表</a:t>
            </a:r>
          </a:p>
          <a:p>
            <a:pPr eaLnBrk="1" hangingPunct="1"/>
            <a:r>
              <a:rPr lang="zh-TW" altLang="en-US" sz="3600" smtClean="0"/>
              <a:t>覺察呼吸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 lIns="92075" tIns="46038" rIns="92075" bIns="46038"/>
          <a:lstStyle/>
          <a:p>
            <a:pPr eaLnBrk="1" hangingPunct="1"/>
            <a:r>
              <a:rPr lang="zh-TW" altLang="en-US" sz="3600" smtClean="0"/>
              <a:t>帶你回到當下，此時此地</a:t>
            </a:r>
          </a:p>
          <a:p>
            <a:pPr eaLnBrk="1" hangingPunct="1"/>
            <a:r>
              <a:rPr lang="zh-TW" altLang="en-US" sz="3600" smtClean="0"/>
              <a:t>在日常生活中，我們可以隨時把注意力轉到呼吸上</a:t>
            </a:r>
          </a:p>
          <a:p>
            <a:pPr eaLnBrk="1" hangingPunct="1"/>
            <a:endParaRPr lang="en-US" altLang="zh-TW" smtClean="0"/>
          </a:p>
        </p:txBody>
      </p:sp>
      <p:sp>
        <p:nvSpPr>
          <p:cNvPr id="49157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BAD2103C-8670-4640-912C-AC2157404E1C}" type="slidenum">
              <a:rPr kumimoji="0" lang="zh-TW" altLang="en-US" smtClean="0"/>
              <a:pPr eaLnBrk="1" hangingPunct="1"/>
              <a:t>43</a:t>
            </a:fld>
            <a:endParaRPr kumimoji="0"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zh-TW" altLang="en-US" sz="6000" dirty="0" smtClean="0">
                <a:solidFill>
                  <a:srgbClr val="0000FF"/>
                </a:solidFill>
                <a:latin typeface="+mn-ea"/>
                <a:ea typeface="+mn-ea"/>
              </a:rPr>
              <a:t>覺察呼吸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zh-TW" altLang="en-US" sz="3600" smtClean="0"/>
              <a:t>無論你在那裡，呼吸與你時刻相伴，專注於呼吸，可把你帶回當下－此時此地</a:t>
            </a:r>
          </a:p>
          <a:p>
            <a:pPr eaLnBrk="1" hangingPunct="1"/>
            <a:r>
              <a:rPr lang="zh-TW" altLang="en-US" sz="3600" smtClean="0"/>
              <a:t>基本要訣：頭、頸、背部保持垂直，以挻直莊嚴的姿勢，反映內在自主、耐心和覺察的態度</a:t>
            </a:r>
          </a:p>
          <a:p>
            <a:pPr eaLnBrk="1" hangingPunct="1"/>
            <a:r>
              <a:rPr lang="zh-TW" altLang="en-US" sz="3600" smtClean="0"/>
              <a:t>練習時可坐在椅子上或地上</a:t>
            </a:r>
          </a:p>
        </p:txBody>
      </p:sp>
      <p:sp>
        <p:nvSpPr>
          <p:cNvPr id="50180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02A7FE6C-8C88-4EB9-A914-0ED3D7BA9F74}" type="slidenum">
              <a:rPr kumimoji="0" lang="zh-TW" altLang="en-US" smtClean="0"/>
              <a:pPr eaLnBrk="1" hangingPunct="1"/>
              <a:t>44</a:t>
            </a:fld>
            <a:endParaRPr kumimoji="0" lang="en-US" altLang="zh-TW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 lIns="92075" tIns="46038" rIns="92075" bIns="46038"/>
          <a:lstStyle/>
          <a:p>
            <a:pPr algn="ctr" eaLnBrk="1" hangingPunct="1">
              <a:defRPr/>
            </a:pPr>
            <a:r>
              <a:rPr lang="zh-TW" altLang="en-US" sz="6000" dirty="0" smtClean="0">
                <a:solidFill>
                  <a:srgbClr val="0000FF"/>
                </a:solidFill>
                <a:latin typeface="+mn-ea"/>
                <a:ea typeface="+mn-ea"/>
              </a:rPr>
              <a:t>覺察呼吸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 lIns="92075" tIns="46038" rIns="92075" bIns="46038"/>
          <a:lstStyle/>
          <a:p>
            <a:pPr eaLnBrk="1" hangingPunct="1"/>
            <a:r>
              <a:rPr lang="zh-TW" altLang="en-US" smtClean="0"/>
              <a:t>頭、頸、背部保持垂直，以挻直莊嚴的姿勢，反映內在自主，耐心和覺察的態度</a:t>
            </a:r>
          </a:p>
          <a:p>
            <a:pPr eaLnBrk="1" hangingPunct="1"/>
            <a:r>
              <a:rPr lang="zh-TW" altLang="en-US" smtClean="0"/>
              <a:t>坐在直背的椅子上，雙腳平放在地，背自然垂直</a:t>
            </a:r>
          </a:p>
          <a:p>
            <a:pPr eaLnBrk="1" hangingPunct="1"/>
            <a:r>
              <a:rPr lang="zh-TW" altLang="en-US" smtClean="0"/>
              <a:t>留心空氣進出鼻孔的感覺</a:t>
            </a:r>
          </a:p>
          <a:p>
            <a:pPr eaLnBrk="1" hangingPunct="1"/>
            <a:r>
              <a:rPr lang="zh-TW" altLang="en-US" smtClean="0"/>
              <a:t>注意下腹的變化</a:t>
            </a:r>
          </a:p>
          <a:p>
            <a:pPr eaLnBrk="1" hangingPunct="1"/>
            <a:endParaRPr lang="zh-TW" altLang="en-US" sz="1800" smtClean="0"/>
          </a:p>
          <a:p>
            <a:pPr eaLnBrk="1" hangingPunct="1"/>
            <a:endParaRPr lang="en-US" altLang="zh-TW" sz="1800" smtClean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 lIns="92075" tIns="46038" rIns="92075" bIns="46038"/>
          <a:lstStyle/>
          <a:p>
            <a:pPr eaLnBrk="1" hangingPunct="1"/>
            <a:r>
              <a:rPr lang="zh-TW" altLang="en-US" smtClean="0"/>
              <a:t>不要用任何方法控制呼吸</a:t>
            </a:r>
          </a:p>
          <a:p>
            <a:pPr eaLnBrk="1" hangingPunct="1"/>
            <a:r>
              <a:rPr lang="zh-TW" altLang="en-US" smtClean="0"/>
              <a:t>數息：由一到十，數出息或入息</a:t>
            </a:r>
          </a:p>
          <a:p>
            <a:pPr eaLnBrk="1" hangingPunct="1"/>
            <a:r>
              <a:rPr lang="zh-TW" altLang="en-US" smtClean="0"/>
              <a:t>雖然會不斷分心，但每一次覺察到分心，就可以恭喜自己，又回到當下！重新留意呼吸</a:t>
            </a:r>
          </a:p>
          <a:p>
            <a:pPr eaLnBrk="1" hangingPunct="1"/>
            <a:r>
              <a:rPr lang="zh-TW" altLang="en-US" smtClean="0"/>
              <a:t>覺察呼吸，帶你回到當下</a:t>
            </a:r>
          </a:p>
        </p:txBody>
      </p:sp>
      <p:sp>
        <p:nvSpPr>
          <p:cNvPr id="5120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DB5C42E-37CC-4847-96AA-6E1F6113ACA4}" type="slidenum">
              <a:rPr kumimoji="0" lang="zh-TW" altLang="en-US" smtClean="0"/>
              <a:pPr eaLnBrk="1" hangingPunct="1"/>
              <a:t>45</a:t>
            </a:fld>
            <a:endParaRPr kumimoji="0" lang="en-US" altLang="zh-TW" smtClean="0"/>
          </a:p>
        </p:txBody>
      </p:sp>
      <p:pic>
        <p:nvPicPr>
          <p:cNvPr id="51206" name="Picture 5" descr="image1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765175"/>
            <a:ext cx="11334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lIns="92075" tIns="46038" rIns="92075" bIns="46038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7300" b="0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心的運動</a:t>
            </a:r>
            <a:r>
              <a:rPr lang="en-US" altLang="zh-TW" sz="7300" b="0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	</a:t>
            </a:r>
            <a:r>
              <a:rPr lang="zh-TW" altLang="en-US" sz="7300" b="0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心的訓練</a:t>
            </a:r>
            <a:r>
              <a:rPr lang="zh-TW" altLang="en-US" sz="7300" dirty="0" smtClean="0">
                <a:solidFill>
                  <a:srgbClr val="FF0000"/>
                </a:solidFill>
                <a:latin typeface="+mn-ea"/>
                <a:ea typeface="+mn-ea"/>
              </a:rPr>
              <a:t/>
            </a:r>
            <a:br>
              <a:rPr lang="zh-TW" altLang="en-US" sz="7300" dirty="0" smtClean="0">
                <a:solidFill>
                  <a:srgbClr val="FF0000"/>
                </a:solidFill>
                <a:latin typeface="+mn-ea"/>
                <a:ea typeface="+mn-ea"/>
              </a:rPr>
            </a:br>
            <a:r>
              <a:rPr lang="zh-TW" altLang="en-US" sz="48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慈、悲、喜、捨 </a:t>
            </a:r>
            <a:r>
              <a:rPr lang="en-US" altLang="zh-TW" sz="48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(</a:t>
            </a:r>
            <a:r>
              <a:rPr lang="zh-TW" altLang="en-US" sz="48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四無量心</a:t>
            </a:r>
            <a:r>
              <a:rPr lang="en-US" altLang="zh-TW" sz="48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)</a:t>
            </a:r>
            <a:endParaRPr lang="zh-TW" altLang="en-US" sz="4800" b="0" dirty="0" smtClean="0">
              <a:solidFill>
                <a:srgbClr val="0000FF"/>
              </a:solidFill>
              <a:effectLst/>
              <a:latin typeface="+mn-ea"/>
              <a:ea typeface="+mn-ea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2576513"/>
          </a:xfrm>
        </p:spPr>
        <p:txBody>
          <a:bodyPr lIns="92075" tIns="46038" rIns="92075" bIns="46038"/>
          <a:lstStyle/>
          <a:p>
            <a:pPr marR="0" algn="ctr" eaLnBrk="1" hangingPunct="1">
              <a:lnSpc>
                <a:spcPct val="70000"/>
              </a:lnSpc>
              <a:buFont typeface="Wingdings" pitchFamily="2" charset="2"/>
              <a:buNone/>
            </a:pPr>
            <a:endParaRPr lang="en-US" altLang="zh-TW" sz="3600" smtClean="0">
              <a:solidFill>
                <a:srgbClr val="00823B"/>
              </a:solidFill>
            </a:endParaRPr>
          </a:p>
          <a:p>
            <a:pPr marR="0"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823B"/>
                </a:solidFill>
              </a:rPr>
              <a:t>慈</a:t>
            </a:r>
            <a:r>
              <a:rPr lang="en-US" altLang="zh-TW" sz="3600" smtClean="0">
                <a:solidFill>
                  <a:srgbClr val="00823B"/>
                </a:solidFill>
              </a:rPr>
              <a:t>...</a:t>
            </a:r>
            <a:r>
              <a:rPr lang="zh-TW" altLang="en-US" sz="3600" smtClean="0">
                <a:solidFill>
                  <a:srgbClr val="00823B"/>
                </a:solidFill>
              </a:rPr>
              <a:t>憎恨</a:t>
            </a:r>
          </a:p>
          <a:p>
            <a:pPr marR="0"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339933"/>
                </a:solidFill>
              </a:rPr>
              <a:t>		</a:t>
            </a:r>
            <a:r>
              <a:rPr lang="zh-TW" altLang="en-US" sz="3600" smtClean="0">
                <a:solidFill>
                  <a:srgbClr val="800000"/>
                </a:solidFill>
              </a:rPr>
              <a:t>悲</a:t>
            </a:r>
            <a:r>
              <a:rPr lang="en-US" altLang="zh-TW" sz="3600" smtClean="0">
                <a:solidFill>
                  <a:srgbClr val="800000"/>
                </a:solidFill>
              </a:rPr>
              <a:t>…</a:t>
            </a:r>
            <a:r>
              <a:rPr lang="zh-TW" altLang="en-US" sz="3600" smtClean="0">
                <a:solidFill>
                  <a:srgbClr val="800000"/>
                </a:solidFill>
              </a:rPr>
              <a:t>痛苦</a:t>
            </a:r>
          </a:p>
          <a:p>
            <a:pPr marR="0"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339933"/>
                </a:solidFill>
              </a:rPr>
              <a:t>			</a:t>
            </a:r>
            <a:r>
              <a:rPr lang="zh-TW" altLang="en-US" sz="3600" smtClean="0">
                <a:solidFill>
                  <a:srgbClr val="0000FF"/>
                </a:solidFill>
              </a:rPr>
              <a:t>喜</a:t>
            </a:r>
            <a:r>
              <a:rPr lang="en-US" altLang="zh-TW" sz="3600" smtClean="0">
                <a:solidFill>
                  <a:srgbClr val="0000FF"/>
                </a:solidFill>
              </a:rPr>
              <a:t>…</a:t>
            </a:r>
            <a:r>
              <a:rPr lang="zh-TW" altLang="en-US" sz="3600" smtClean="0">
                <a:solidFill>
                  <a:srgbClr val="0000FF"/>
                </a:solidFill>
              </a:rPr>
              <a:t>嫉妒</a:t>
            </a:r>
          </a:p>
          <a:p>
            <a:pPr marR="0" algn="ctr"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339933"/>
                </a:solidFill>
              </a:rPr>
              <a:t>				</a:t>
            </a:r>
            <a:r>
              <a:rPr lang="zh-TW" altLang="en-US" sz="3600" smtClean="0">
                <a:solidFill>
                  <a:srgbClr val="7030A0"/>
                </a:solidFill>
              </a:rPr>
              <a:t>捨</a:t>
            </a:r>
            <a:r>
              <a:rPr lang="en-US" altLang="zh-TW" sz="3600" smtClean="0">
                <a:solidFill>
                  <a:srgbClr val="7030A0"/>
                </a:solidFill>
              </a:rPr>
              <a:t>…</a:t>
            </a:r>
            <a:r>
              <a:rPr lang="zh-TW" altLang="en-US" sz="3600" smtClean="0">
                <a:solidFill>
                  <a:srgbClr val="7030A0"/>
                </a:solidFill>
              </a:rPr>
              <a:t>比較</a:t>
            </a:r>
          </a:p>
        </p:txBody>
      </p:sp>
      <p:sp>
        <p:nvSpPr>
          <p:cNvPr id="52228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5B5CA02C-DFCF-46F9-9B69-21BB4D3E0B08}" type="slidenum">
              <a:rPr kumimoji="0" lang="zh-TW" altLang="en-US" smtClean="0"/>
              <a:pPr eaLnBrk="1" hangingPunct="1"/>
              <a:t>46</a:t>
            </a:fld>
            <a:endParaRPr kumimoji="0" lang="en-US" altLang="zh-TW" smtClean="0"/>
          </a:p>
        </p:txBody>
      </p:sp>
      <p:pic>
        <p:nvPicPr>
          <p:cNvPr id="52229" name="Picture 4" descr="x1pAdjo0uCo2H0DmmoeHnGEqXaoWFAOyunMqlH1kGtK5xXgmtUoQMaxzXEBgAHsxEwC_bch4J8HQUVvFs8ivfXmPbQqtvUz99PhHQ9v75Cp4zf6Fe4S61IHpoOCazoarJQ_1boxyRMM_he4juUrhEWJ808wZo7Ub56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687763"/>
            <a:ext cx="9429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125538"/>
            <a:ext cx="6629400" cy="2209800"/>
          </a:xfrm>
          <a:extLst/>
        </p:spPr>
        <p:txBody>
          <a:bodyPr lIns="92075" tIns="46038" rIns="92075" bIns="46038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全「心」運動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789363"/>
            <a:ext cx="6858000" cy="2519362"/>
          </a:xfrm>
        </p:spPr>
        <p:txBody>
          <a:bodyPr lIns="92075" tIns="46038" rIns="92075" bIns="46038">
            <a:normAutofit/>
          </a:bodyPr>
          <a:lstStyle/>
          <a:p>
            <a:pPr marR="0" algn="l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FF0000"/>
                </a:solidFill>
                <a:latin typeface="新細明體" pitchFamily="18" charset="-120"/>
              </a:rPr>
              <a:t>願我</a:t>
            </a:r>
            <a:r>
              <a:rPr lang="en-US" altLang="zh-TW" sz="3200" smtClean="0">
                <a:solidFill>
                  <a:srgbClr val="FF0000"/>
                </a:solidFill>
                <a:latin typeface="新細明體" pitchFamily="18" charset="-120"/>
              </a:rPr>
              <a:t>…</a:t>
            </a:r>
            <a:r>
              <a:rPr lang="zh-TW" altLang="en-US" sz="3200" smtClean="0">
                <a:solidFill>
                  <a:srgbClr val="FF0000"/>
                </a:solidFill>
                <a:latin typeface="新細明體" pitchFamily="18" charset="-120"/>
              </a:rPr>
              <a:t>至親</a:t>
            </a:r>
            <a:r>
              <a:rPr lang="en-US" altLang="zh-TW" sz="3200" smtClean="0">
                <a:solidFill>
                  <a:srgbClr val="FF0000"/>
                </a:solidFill>
                <a:latin typeface="新細明體" pitchFamily="18" charset="-120"/>
              </a:rPr>
              <a:t>…</a:t>
            </a:r>
            <a:r>
              <a:rPr lang="zh-TW" altLang="en-US" sz="3200" smtClean="0">
                <a:solidFill>
                  <a:srgbClr val="FF0000"/>
                </a:solidFill>
                <a:latin typeface="新細明體" pitchFamily="18" charset="-120"/>
              </a:rPr>
              <a:t>朋友</a:t>
            </a:r>
            <a:r>
              <a:rPr lang="en-US" altLang="zh-TW" sz="3200" smtClean="0">
                <a:solidFill>
                  <a:srgbClr val="FF0000"/>
                </a:solidFill>
                <a:latin typeface="新細明體" pitchFamily="18" charset="-120"/>
              </a:rPr>
              <a:t>…</a:t>
            </a:r>
            <a:r>
              <a:rPr lang="zh-TW" altLang="en-US" sz="3200" smtClean="0">
                <a:solidFill>
                  <a:srgbClr val="FF0000"/>
                </a:solidFill>
                <a:latin typeface="新細明體" pitchFamily="18" charset="-120"/>
              </a:rPr>
              <a:t>各界人士</a:t>
            </a:r>
            <a:r>
              <a:rPr lang="en-US" altLang="zh-TW" sz="3200" smtClean="0">
                <a:solidFill>
                  <a:srgbClr val="FF0000"/>
                </a:solidFill>
                <a:latin typeface="新細明體" pitchFamily="18" charset="-120"/>
              </a:rPr>
              <a:t>…</a:t>
            </a:r>
            <a:r>
              <a:rPr lang="zh-TW" altLang="en-US" sz="3200" smtClean="0">
                <a:solidFill>
                  <a:srgbClr val="FF0000"/>
                </a:solidFill>
                <a:latin typeface="新細明體" pitchFamily="18" charset="-120"/>
              </a:rPr>
              <a:t>敵人</a:t>
            </a:r>
          </a:p>
          <a:p>
            <a:pPr marR="0"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altLang="zh-TW" sz="2400" smtClean="0"/>
          </a:p>
          <a:p>
            <a:pPr marR="0"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823B"/>
                </a:solidFill>
              </a:rPr>
              <a:t>化瞋為慈，知足常樂</a:t>
            </a:r>
          </a:p>
          <a:p>
            <a:pPr marR="0"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chemeClr val="accent2"/>
                </a:solidFill>
              </a:rPr>
              <a:t>用智化苦，轉危為機</a:t>
            </a:r>
            <a:r>
              <a:rPr lang="zh-TW" altLang="en-US" sz="3200" smtClean="0"/>
              <a:t> </a:t>
            </a:r>
          </a:p>
          <a:p>
            <a:pPr marR="0"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chemeClr val="hlink"/>
                </a:solidFill>
              </a:rPr>
              <a:t>不妒忌，隨喜微笑</a:t>
            </a:r>
          </a:p>
          <a:p>
            <a:pPr marR="0"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3200" smtClean="0">
                <a:solidFill>
                  <a:srgbClr val="0000FF"/>
                </a:solidFill>
              </a:rPr>
              <a:t>不比較，平等放下 </a:t>
            </a:r>
          </a:p>
          <a:p>
            <a:pPr marR="0" eaLnBrk="1" hangingPunct="1">
              <a:lnSpc>
                <a:spcPct val="60000"/>
              </a:lnSpc>
              <a:buFont typeface="Wingdings" pitchFamily="2" charset="2"/>
              <a:buNone/>
            </a:pPr>
            <a:endParaRPr lang="zh-TW" altLang="en-US" sz="2200" smtClean="0"/>
          </a:p>
          <a:p>
            <a:pPr marR="0"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altLang="zh-TW" sz="2400" smtClean="0"/>
          </a:p>
        </p:txBody>
      </p:sp>
      <p:sp>
        <p:nvSpPr>
          <p:cNvPr id="53252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C3C6668-7BC9-4D96-8CFB-4387CB9900FF}" type="slidenum">
              <a:rPr kumimoji="0" lang="zh-TW" altLang="en-US" smtClean="0"/>
              <a:pPr eaLnBrk="1" hangingPunct="1"/>
              <a:t>47</a:t>
            </a:fld>
            <a:endParaRPr kumimoji="0"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 lIns="92075" tIns="46038" rIns="92075" bIns="46038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全「心」運動</a:t>
            </a:r>
            <a:b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</a:b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慈悲無量　微笑放下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2720975"/>
          </a:xfrm>
        </p:spPr>
        <p:txBody>
          <a:bodyPr lIns="92075" tIns="46038" rIns="92075" bIns="46038"/>
          <a:lstStyle/>
          <a:p>
            <a:pPr marR="0" eaLnBrk="1" hangingPunct="1">
              <a:lnSpc>
                <a:spcPct val="60000"/>
              </a:lnSpc>
              <a:buFont typeface="Wingdings" pitchFamily="2" charset="2"/>
              <a:buNone/>
            </a:pPr>
            <a:endParaRPr lang="zh-TW" altLang="en-US" sz="1900" smtClean="0">
              <a:solidFill>
                <a:srgbClr val="0000FF"/>
              </a:solidFill>
            </a:endParaRPr>
          </a:p>
          <a:p>
            <a:pPr marR="0"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FF3300"/>
                </a:solidFill>
              </a:rPr>
              <a:t>微笑　 慈悲</a:t>
            </a:r>
          </a:p>
          <a:p>
            <a:pPr marR="0"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0000FF"/>
                </a:solidFill>
              </a:rPr>
              <a:t>說好話     行方便</a:t>
            </a:r>
          </a:p>
          <a:p>
            <a:pPr marR="0"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3600" smtClean="0">
                <a:solidFill>
                  <a:schemeClr val="hlink"/>
                </a:solidFill>
              </a:rPr>
              <a:t>   慈為與樂 　悲為拔苦</a:t>
            </a:r>
          </a:p>
          <a:p>
            <a:pPr marR="0" algn="ctr" eaLnBrk="1" hangingPunct="1">
              <a:lnSpc>
                <a:spcPct val="60000"/>
              </a:lnSpc>
              <a:buFont typeface="Wingdings" pitchFamily="2" charset="2"/>
              <a:buNone/>
            </a:pPr>
            <a:r>
              <a:rPr lang="zh-TW" altLang="en-US" sz="3600" smtClean="0">
                <a:solidFill>
                  <a:srgbClr val="339933"/>
                </a:solidFill>
              </a:rPr>
              <a:t>      慈悲無量　  對眾生無求</a:t>
            </a:r>
          </a:p>
          <a:p>
            <a:pPr marR="0" eaLnBrk="1" hangingPunct="1">
              <a:lnSpc>
                <a:spcPct val="60000"/>
              </a:lnSpc>
              <a:buFont typeface="Wingdings" pitchFamily="2" charset="2"/>
              <a:buNone/>
            </a:pPr>
            <a:endParaRPr lang="en-US" altLang="zh-TW" sz="1900" smtClean="0">
              <a:solidFill>
                <a:srgbClr val="339933"/>
              </a:solidFill>
            </a:endParaRPr>
          </a:p>
        </p:txBody>
      </p:sp>
      <p:sp>
        <p:nvSpPr>
          <p:cNvPr id="5427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B9E291C-34A6-4045-800D-616F7279B07A}" type="slidenum">
              <a:rPr kumimoji="0" lang="zh-TW" altLang="en-US" smtClean="0"/>
              <a:pPr eaLnBrk="1" hangingPunct="1"/>
              <a:t>48</a:t>
            </a:fld>
            <a:endParaRPr kumimoji="0"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標題 3"/>
          <p:cNvSpPr>
            <a:spLocks noGrp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000" b="0" dirty="0" smtClean="0">
                <a:solidFill>
                  <a:srgbClr val="0000FF"/>
                </a:solidFill>
                <a:effectLst/>
                <a:latin typeface="+mn-ea"/>
                <a:ea typeface="+mn-ea"/>
              </a:rPr>
              <a:t>全「心」運動</a:t>
            </a:r>
          </a:p>
        </p:txBody>
      </p:sp>
      <p:sp>
        <p:nvSpPr>
          <p:cNvPr id="55299" name="副標題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329565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zh-TW" sz="3300" smtClean="0">
              <a:solidFill>
                <a:srgbClr val="7030A0"/>
              </a:solidFill>
            </a:endParaRPr>
          </a:p>
          <a:p>
            <a:pPr marR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4400" smtClean="0">
                <a:solidFill>
                  <a:srgbClr val="FF0000"/>
                </a:solidFill>
              </a:rPr>
              <a:t>放下身苦　放下心苦</a:t>
            </a:r>
            <a:endParaRPr lang="en-US" altLang="zh-TW" sz="4400" smtClean="0">
              <a:solidFill>
                <a:srgbClr val="FF0000"/>
              </a:solidFill>
            </a:endParaRPr>
          </a:p>
          <a:p>
            <a:pPr marR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4400" smtClean="0">
                <a:solidFill>
                  <a:srgbClr val="00823B"/>
                </a:solidFill>
              </a:rPr>
              <a:t>念隨身心</a:t>
            </a:r>
            <a:endParaRPr lang="en-US" altLang="zh-TW" sz="4400" smtClean="0">
              <a:solidFill>
                <a:srgbClr val="00823B"/>
              </a:solidFill>
            </a:endParaRPr>
          </a:p>
          <a:p>
            <a:pPr marR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zh-TW" altLang="en-US" sz="4400" smtClean="0">
                <a:solidFill>
                  <a:srgbClr val="7030A0"/>
                </a:solidFill>
              </a:rPr>
              <a:t>無我無求</a:t>
            </a:r>
            <a:endParaRPr lang="en-US" altLang="zh-TW" sz="4400" smtClean="0">
              <a:solidFill>
                <a:srgbClr val="7030A0"/>
              </a:solidFill>
            </a:endParaRPr>
          </a:p>
          <a:p>
            <a:pPr marR="0" eaLnBrk="1" hangingPunct="1">
              <a:lnSpc>
                <a:spcPct val="80000"/>
              </a:lnSpc>
              <a:buFont typeface="Wingdings" pitchFamily="2" charset="2"/>
              <a:buNone/>
            </a:pPr>
            <a:endParaRPr lang="zh-TW" altLang="en-US" sz="3300" smtClean="0"/>
          </a:p>
        </p:txBody>
      </p:sp>
      <p:sp>
        <p:nvSpPr>
          <p:cNvPr id="55300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EBC515A-3C49-4E67-BB9C-B71B1104AE70}" type="slidenum">
              <a:rPr kumimoji="0" lang="zh-TW" altLang="en-US" smtClean="0"/>
              <a:pPr eaLnBrk="1" hangingPunct="1"/>
              <a:t>49</a:t>
            </a:fld>
            <a:endParaRPr kumimoji="0" lang="en-US" altLang="zh-TW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AutoShape 4"/>
          <p:cNvSpPr>
            <a:spLocks noChangeArrowheads="1"/>
          </p:cNvSpPr>
          <p:nvPr/>
        </p:nvSpPr>
        <p:spPr bwMode="auto">
          <a:xfrm>
            <a:off x="1219200" y="533400"/>
            <a:ext cx="6908800" cy="842963"/>
          </a:xfrm>
          <a:prstGeom prst="roundRect">
            <a:avLst>
              <a:gd name="adj" fmla="val 185"/>
            </a:avLst>
          </a:prstGeom>
          <a:noFill/>
          <a:ln>
            <a:noFill/>
          </a:ln>
          <a:extLst/>
        </p:spPr>
        <p:txBody>
          <a:bodyPr lIns="90000" tIns="46800" rIns="90000" bIns="46800" anchor="ctr"/>
          <a:lstStyle/>
          <a:p>
            <a:pPr algn="ctr" eaLnBrk="0" hangingPunct="0">
              <a:lnSpc>
                <a:spcPct val="95000"/>
              </a:lnSpc>
              <a:buClr>
                <a:srgbClr val="FF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zh-TW" altLang="en-GB" sz="6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情緒與健康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982663" y="2030413"/>
            <a:ext cx="7343775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95000"/>
              </a:lnSpc>
              <a:buClr>
                <a:srgbClr val="3333CC"/>
              </a:buClr>
              <a:buSzPct val="100000"/>
              <a:buFont typeface="Times New Roman" pitchFamily="18" charset="0"/>
              <a:buNone/>
            </a:pPr>
            <a:r>
              <a:rPr kumimoji="0" lang="zh-TW" altLang="en-GB" sz="2800">
                <a:solidFill>
                  <a:srgbClr val="3333CC"/>
                </a:solidFill>
                <a:latin typeface="Times New Roman" pitchFamily="18" charset="0"/>
              </a:rPr>
              <a:t>心理神經免疫學</a:t>
            </a:r>
          </a:p>
          <a:p>
            <a:pPr>
              <a:buClr>
                <a:srgbClr val="3333CC"/>
              </a:buClr>
              <a:buSzPct val="100000"/>
              <a:buFont typeface="Times New Roman" pitchFamily="18" charset="0"/>
              <a:buNone/>
            </a:pPr>
            <a:r>
              <a:rPr kumimoji="0" lang="en-GB" altLang="zh-TW" sz="2800">
                <a:solidFill>
                  <a:srgbClr val="3333CC"/>
                </a:solidFill>
                <a:latin typeface="Times New Roman" pitchFamily="18" charset="0"/>
              </a:rPr>
              <a:t>(Psychoneuroimmunology)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en-GB" altLang="zh-TW" sz="2400">
              <a:latin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zh-TW" altLang="en-US" sz="1200">
                <a:latin typeface="Times New Roman" pitchFamily="18" charset="0"/>
              </a:rPr>
              <a:t>●</a:t>
            </a:r>
            <a:r>
              <a:rPr kumimoji="0" lang="zh-TW" altLang="en-US" sz="2400">
                <a:latin typeface="Times New Roman" pitchFamily="18" charset="0"/>
              </a:rPr>
              <a:t>   </a:t>
            </a:r>
            <a:r>
              <a:rPr kumimoji="0" lang="zh-TW" altLang="en-GB" sz="2400">
                <a:latin typeface="Times New Roman" pitchFamily="18" charset="0"/>
              </a:rPr>
              <a:t>易怒的人死於心臟停止的機率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zh-TW" altLang="en-GB" sz="2400">
                <a:latin typeface="Times New Roman" pitchFamily="18" charset="0"/>
              </a:rPr>
              <a:t>     比溫和的人高出</a:t>
            </a:r>
            <a:r>
              <a:rPr kumimoji="0" lang="en-GB" altLang="zh-TW" sz="2400" b="1">
                <a:latin typeface="Times New Roman" pitchFamily="18" charset="0"/>
              </a:rPr>
              <a:t>3</a:t>
            </a:r>
            <a:r>
              <a:rPr kumimoji="0" lang="zh-TW" altLang="en-GB" sz="2400">
                <a:latin typeface="Times New Roman" pitchFamily="18" charset="0"/>
              </a:rPr>
              <a:t>倍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TW" altLang="en-GB" sz="2400">
              <a:latin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zh-TW" altLang="en-US" sz="1200">
                <a:latin typeface="Times New Roman" pitchFamily="18" charset="0"/>
              </a:rPr>
              <a:t>●      </a:t>
            </a:r>
            <a:r>
              <a:rPr kumimoji="0" lang="zh-TW" altLang="en-GB" sz="2400">
                <a:latin typeface="Times New Roman" pitchFamily="18" charset="0"/>
              </a:rPr>
              <a:t>生活壓力少的人患感冒的機率是</a:t>
            </a:r>
            <a:r>
              <a:rPr kumimoji="0" lang="en-GB" altLang="zh-TW" sz="2400">
                <a:latin typeface="Times New Roman" pitchFamily="18" charset="0"/>
              </a:rPr>
              <a:t>27</a:t>
            </a:r>
            <a:r>
              <a:rPr kumimoji="0" lang="zh-TW" altLang="en-GB" sz="2400">
                <a:latin typeface="Times New Roman" pitchFamily="18" charset="0"/>
              </a:rPr>
              <a:t>％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zh-TW" altLang="en-GB" sz="2400">
                <a:latin typeface="Times New Roman" pitchFamily="18" charset="0"/>
              </a:rPr>
              <a:t>     壓力大的一群則是</a:t>
            </a:r>
            <a:r>
              <a:rPr kumimoji="0" lang="en-GB" altLang="zh-TW" sz="2400">
                <a:latin typeface="Times New Roman" pitchFamily="18" charset="0"/>
              </a:rPr>
              <a:t>47</a:t>
            </a:r>
            <a:r>
              <a:rPr kumimoji="0" lang="zh-TW" altLang="en-GB" sz="2400">
                <a:latin typeface="Times New Roman" pitchFamily="18" charset="0"/>
              </a:rPr>
              <a:t>％</a:t>
            </a:r>
            <a:endParaRPr kumimoji="0" lang="en-US" altLang="zh-TW" sz="2400">
              <a:latin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TW" altLang="en-GB" sz="1200">
              <a:latin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kumimoji="0" lang="zh-TW" altLang="en-GB" sz="1200">
              <a:latin typeface="Times New Roman" pitchFamily="18" charset="0"/>
            </a:endParaRP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zh-TW" altLang="en-US" sz="1200">
                <a:latin typeface="Times New Roman" pitchFamily="18" charset="0"/>
              </a:rPr>
              <a:t>●       </a:t>
            </a:r>
            <a:r>
              <a:rPr kumimoji="0" lang="zh-TW" altLang="en-GB" sz="2400">
                <a:latin typeface="Times New Roman" pitchFamily="18" charset="0"/>
              </a:rPr>
              <a:t>孤立的男性死亡率</a:t>
            </a:r>
          </a:p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kumimoji="0" lang="zh-TW" altLang="en-GB" sz="2400">
                <a:latin typeface="Times New Roman" pitchFamily="18" charset="0"/>
              </a:rPr>
              <a:t>     比擁有緊密人際網的男性高出</a:t>
            </a:r>
            <a:r>
              <a:rPr kumimoji="0" lang="en-GB" altLang="zh-TW" sz="2400" b="1">
                <a:latin typeface="Times New Roman" pitchFamily="18" charset="0"/>
              </a:rPr>
              <a:t>2</a:t>
            </a:r>
            <a:r>
              <a:rPr kumimoji="0" lang="zh-TW" altLang="en-GB" sz="2400">
                <a:latin typeface="Times New Roman" pitchFamily="18" charset="0"/>
              </a:rPr>
              <a:t>倍</a:t>
            </a:r>
          </a:p>
        </p:txBody>
      </p:sp>
      <p:pic>
        <p:nvPicPr>
          <p:cNvPr id="10244" name="Picture 6" descr="ANd9GcQdoHcpHWOUyIWhOmRgzZOJ4sbZY8vByRrqmNKC6czltve5yAp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557338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36329BEC-9E24-4240-AD19-20A83C97138A}" type="slidenum">
              <a:rPr kumimoji="0" lang="zh-TW" altLang="en-US" smtClean="0"/>
              <a:pPr eaLnBrk="1" hangingPunct="1"/>
              <a:t>5</a:t>
            </a:fld>
            <a:endParaRPr kumimoji="0" lang="en-US" altLang="zh-TW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2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微笑行動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 eaLnBrk="1" hangingPunct="1">
              <a:defRPr/>
            </a:pPr>
            <a:r>
              <a:rPr lang="zh-TW" altLang="en-US" sz="4400" dirty="0" smtClean="0">
                <a:solidFill>
                  <a:srgbClr val="FF0000"/>
                </a:solidFill>
                <a:latin typeface="+mn-ea"/>
              </a:rPr>
              <a:t>佛教「 喜無量心」的修習</a:t>
            </a:r>
            <a:endParaRPr lang="en-US" altLang="zh-TW" sz="4400" dirty="0" smtClean="0">
              <a:solidFill>
                <a:srgbClr val="FF0000"/>
              </a:solidFill>
              <a:latin typeface="+mn-ea"/>
            </a:endParaRPr>
          </a:p>
          <a:p>
            <a:pPr marR="0" algn="ctr" eaLnBrk="1" hangingPunct="1">
              <a:defRPr/>
            </a:pPr>
            <a:r>
              <a:rPr lang="en-US" altLang="zh-TW" sz="3600" dirty="0" smtClean="0">
                <a:solidFill>
                  <a:srgbClr val="800000"/>
                </a:solidFill>
                <a:latin typeface="+mn-ea"/>
              </a:rPr>
              <a:t>www.mind2spirit.com</a:t>
            </a:r>
            <a:r>
              <a:rPr lang="zh-TW" altLang="en-US" sz="3600" dirty="0" smtClean="0">
                <a:solidFill>
                  <a:srgbClr val="800000"/>
                </a:solidFill>
                <a:latin typeface="+mn-ea"/>
              </a:rPr>
              <a:t>　</a:t>
            </a:r>
            <a:endParaRPr lang="en-US" altLang="zh-TW" sz="3600" dirty="0" smtClean="0">
              <a:solidFill>
                <a:srgbClr val="800000"/>
              </a:solidFill>
              <a:latin typeface="+mn-ea"/>
            </a:endParaRPr>
          </a:p>
          <a:p>
            <a:pPr marR="0" algn="ctr" eaLnBrk="1" hangingPunct="1">
              <a:defRPr/>
            </a:pPr>
            <a:r>
              <a:rPr lang="zh-TW" altLang="en-US" sz="5400" dirty="0" smtClean="0">
                <a:solidFill>
                  <a:srgbClr val="0000FF"/>
                </a:solidFill>
                <a:latin typeface="+mn-ea"/>
              </a:rPr>
              <a:t>完</a:t>
            </a:r>
            <a:endParaRPr lang="en-US" altLang="zh-TW" sz="5400" dirty="0" smtClean="0">
              <a:solidFill>
                <a:srgbClr val="0000FF"/>
              </a:solidFill>
              <a:latin typeface="+mn-ea"/>
            </a:endParaRPr>
          </a:p>
          <a:p>
            <a:pPr marR="0" eaLnBrk="1" hangingPunct="1">
              <a:defRPr/>
            </a:pPr>
            <a:endParaRPr lang="zh-TW" altLang="en-US" sz="3600" dirty="0" smtClean="0">
              <a:solidFill>
                <a:srgbClr val="8000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ctr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dirty="0" smtClean="0">
                <a:solidFill>
                  <a:srgbClr val="FF0000"/>
                </a:solidFill>
                <a:effectLst/>
                <a:latin typeface="+mn-ea"/>
                <a:ea typeface="+mn-ea"/>
              </a:rPr>
              <a:t>貪		瞋		痴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 eaLnBrk="1" hangingPunct="1"/>
            <a:r>
              <a:rPr lang="zh-TW" altLang="en-US" sz="4400" smtClean="0">
                <a:solidFill>
                  <a:srgbClr val="0000FF"/>
                </a:solidFill>
              </a:rPr>
              <a:t>負面情緒的由來</a:t>
            </a:r>
          </a:p>
        </p:txBody>
      </p:sp>
      <p:sp>
        <p:nvSpPr>
          <p:cNvPr id="11268" name="AutoShape 5" descr="data:image/jpeg;base64,/9j/4AAQSkZJRgABAQAAAQABAAD/2wCEAAkGBhQSERUUExQVFRUWGR8aGBcYGB8bHRwgICEaGhwiHB8cHiYfHBwjIR8dIi8gIycpLCwsHB8xNTAqNSYrLCkBCQoKDgwOGg8PGi4lHyUwLzU1MTA0LCksLjQvLC0sLCw0LzQsNC8sNCw0LCwvLCwsLCwsLCwsLCwsLCwsLCwsLP/AABEIAOEA4AMBIgACEQEDEQH/xAAbAAACAwEBAQAAAAAAAAAAAAAFBgMEBwIAAf/EAEgQAAICAAQDBgMFBAYIBQUAAAECAxEABBIhBTFBBhMiUWFxMoGRByNCobEUUmLRM3KCweHwFRY0Q3OSssIkNWN08RdTorPS/8QAGwEAAwEBAQEBAAAAAAAAAAAAAwQFBgIBAAf/xAA3EQABAwIFAQQJBAICAwAAAAABAAIDBBEFEiExQVETImFxFDKBkaGxwdHwBiMzQuHxFTQkUrL/2gAMAwEAAhEDEQA/ALP2bZnUuaTnU1j1BGm//wAcOyRGxQxnX2eQy5SaTvlfu3VbcqdI6qbrlvWNRiyx6/XH5xiMJNQS3UG3yV6V1jqoY42vz25EYurl9vcb4ljQCsSGM/L/AAxzDTEC5STpLrPe2fYiOMftmXTS8f8ASRp8Lx82peQZb1bc6OEP/R3eZkIjDRmLaO0u3oEi+moCxvzxvc0JroQeeMl7TdnzlZXy96VYd7lX/cproeqNX9kjGnw6pkhfmPHy/wAIrGNqYnU7udR5r7lOwbhtEjSp4fCwbWpN+TA0KPL9cdDsBpetaWvI90pB/reuH7sxxs5zLpKVonwSr1WRdmHpvv7HFqfLxQXLK6Itbu5r9cbL0sW1WZNK4OskLg3ZiVJSHCyROCrroq0P7pB2IoEY4z3YJlckJLLCTagSNsPIi7Bxezn2jxISmVhMn/qv4UJ/hX4mH0wsZ7tnmtep82YwDskdIvtVFm+eFpMUja7TU+9U4MBqZW5j3R1Oil4zwCCBrCwop/Czi689zeBkmdjjNRSyIN7ERci7sbHb+7BLL9q0LF5MjHIx3MgiCFz5k2Pri9D2iY2VyWRiHm5Mn1AFDBe3qJW92PTxCCaSlhdaWW58CLJVznG5WJKtmHtQLal9enTEuT7RTI6nTMwXoZBvYo9MM0vEIZSFzEUK2L7zLoUIvlQJo17YD9pOEnJxNMMwJVKa4j3YAbcCuexHUYC/04cBNRjCSNS+6GZjO6y7SQseigkbXe9qQbBrbA2SUHYpKPMsS4HrzOBP+usp5pGR1FEX9DiynbFTzhr2a/yIwr6ZVg3LWlOtosLfoHvCICdQ1QzbE8mJH5Hb6jBRODZpRGSh0udiAln03qjgLDxzLyL4iB5hh/m8FuF590K/suYYAG9AbWvr4GsDBP8AkwP5I7fJfO/T4eL00wd56FePAswabcb0NUiqR70KBxTnyUy7lSw6sQHHLqRvhmi7XMSf2uMOjdYlAoiqbQevsfPDnwqDLzoDCyTIOajZhYo6gdwffFKGuhkboVBqsNqqV37jfasojmcUBVEfCDIF+l1ftghFm5oyFUqGJA8MY/6jZrGmt2eTWv3a6N+W1UKHXbEE/BoMsjTOARHqYD6AAepOCmWADMQEkGSucAEj56eVWMbyFgAHm2AArdBY+pHt54M9l+G1C8sld7KLAPRei/PAjK6s1mKbdS2uU/Pwr6Dp7DD/AAZcb0u3L5Y/OMYrQ95DRa/y/wAreRw+h07YL67nz6JfyOa/ZSqMp7noSSdBPK/4ee/TB0r3h70j4QdC+4q/6xHLyvEOYyXeakItKqvrfyOOMnN3XgnsKPhkJ8J8gT+Ftq354iOcH94et8/zlCPVEHS11HoDZ5fXA3g8ZlBkNhCSUTltezHzvy6Ys/skkgtgVi3Ij6n1kP8A2/XAjgHasKvdzroYDZwLUi638tyBj5sbix2TUrwHTRNXF81mYmDxxJJCB471Fl9dK7ke1n0wHX7SQTtEsi8w6SaF23/3qrX1w4QznkOeBnHOyuXnskNFIebxHSTX7w+FvmMXKCWlMeWUadVJlEl+6l1vtVjW7gOxH++ir50TieH7YcvsGjcedPG1fLULwK432RzEa2EGbhuzpJR187Rfj+W/phPHEYmPgiZSAQfvGuwOWl1bl5Y00FFSPF4yp7ppW+sFrKfafk9IP3vt3TH25bYXO2vbPJZyAoolWWM95E7R7BgNwaJNMPCf8MZ7mQhBaVPCOisFZj5Ad2urHx4tgZfDGu6xGiB5aiACx9OWOqiOKBtidTwqGHQz1Ul4xYDc7AI12f7YT5dpHhRdMyi9YNBhyYAczWxvnt5YHcR4jLmZNTmTMSA0BzCk8gPwpjjLlpiQfAg/DdM3ufwj23wQzOckSogVSIb6UGlfmevvgtNhE0jQZTlHTn2qhW47S08h9GYHP5dx7AoDwVjtJKFJNGNOl+bn+7F5MlHDCrKi6zfi2J5UbJ3x8izQKhtSc9nsDl6emJIhJMzEFAq+Eycxqq6AGxrazit/4lEzMQAB71mJZ67EZLOJcTxwqTyBCGkB0gXRO52oUPnyxLCKRXSOYRDcyd0dJBI3J8vXDBlMnBDFFIiRS5hJAWeUEk7MLFchfLyx7LcUzDpKNSqqsCAtqNLjVsp3q7FYi1H6kG8Tb+eiowfp57tJTZLxKySIA4JokhTy6bVv61/PHHbrikM2RdMvqEeXCrR6s5BY2evtgtm+JNMBG5vew2nxbVZ8wOfvgf294acplpcs7K/eKssbVTfEthgPLofIemC02LurLtLbWBX1Zg4obOLr3KycZJ+7MgRu7B0l62B51fnjvhTxCaPvwxh1DvAvxFb8VetYYOyGUfv5IXvQ0MjFD8LUhKmjt5UcBspwfXlpp9ar3RQaDzbWSPD6irryx6bWBXNiHEdEc7R9mIC2rIu76rY5d0IkRDRTn8W3zqjvhXjlZTsSD6bHDv2tZsxl8pxOEkMipDPp5xyR7Ix8gwqieoxcDxcYga1CZpfhKrzJFnURtTEGr3BvHQaHLgvdGbpRyPaiRNm8a+R5/I4YeFcfidwyu0Mo6htJ+TDn7HCVmcm8blHUq4NFTzvHnyjqLKkDCklMx2o0Pgq8GKzRjK/vN6H7reeC/aFJGNOaAlUC+8Vacf1lGze4r2wI7YceTMzKuXbvF8J8PIsdlUfXGZcG7StEQHt08r3Hth14Nm1Eq5mAqxU3pYWL5eIdD64UlkmiYWO1B5VSlp6OeQTwjvN1y+PCfeEQjJqsPdvI5IaaRQCikmjZ6heW2L+W7V5V3ddWgxgklthQ5+3z54WIuKftEgzAjMckPhkjj8IcMdtTahYABN/LBifNRzMsUUYhzlhqkQkuvMNZ8G4/evl54gPomSOu/dIzPeXEv3RvhHFIcw/g1bixYqwPS75G98XM3l4W1QsyHVsUJFnby53gRL2MleR8wvdCUkUpFUDs3iSt6Ar5+eOOLdlZu4HdApMzhnMbAGgdidZIJryOBegRjVqAXjqp5MyYEeOUmwrGNz/vBWws7axyI67HE+T4RG+X0uo0sSSp5fFY9uhwK7QZthldObdXbwaou7UlTrADll2Sx59fPF5+Bs8Q7yQsgFhB4RXPxnm/1A9MLyQtjGYHc/lkQOJGpXT9taJ/8K4I6meAD6mT0vlitmO2spUse4SuSJqnf+1ppRt5GsJXCIxYKtHudiIUaj0Hrvi5xPNys2ieSXTVgLpjuuWrQL28vbH6HHgkLTYN0WXNe4jfVE819oWaFmOxdaQcqd9/PvNycLmc4y3jnng72SVgBqCICw2pUsty5sfLEZ4fEqvJrRUSmGoyFjuL5OBfTA/WBqmkGk8lQb6AeSrZJ1Hr649qTHRNysb3jsE/h1I/EJO8e4NSeihiyyxXJKRrNmhuFv8ACg/LEkWV7xtbsAVBKp+7tY93Pn0xJl4lsPPep/CEAspfIKBuWO1nBFuEs1mTVCh+FKAc7VZJsgX0xxGIaAekVZu87Dp7FQqamWuPoVALRjnr4lVcjkHkc0UU0SWkcRoOgstz38sGp+FZZAgAGYcfHIzl1uhtS+Ct9h7YpZnh6ifJOa0eKOnJa6tg+9gCzXQXg1BxNqMSBFNlmSIXuKs8q39MR8WxeSpt2ZIb7vDVNYZhDKd15AHEb3QS0GbalQM0VadOwKnyHne+CLcRgkjjUMF7otqWtiSTsAOg9fPCpNlmljSZQ2os4YHYczpa/I7j5HBrJxuKSOMPSbigCBsbF8ySW588SpW6am5+yvNyAhzBYeCtcd7QIkfdRxBBLp1SeVH8I52eV+uLvBVEmX702HZwp1AEfEoGmxsFBG/Ug4H8d4HcMLoshmL6WjNUBTGxpuun19MM8eT7nJxiiPFGi1vuXBb89r9MKSua2NrRuSg1Low2zb7odxEokqq6LJoWrYVdqASa6mj+eF/tnwqSfKTTI7ymlBWizBQ2qgbNoBZwazsimXVLIdLHwtR/hDbgeR6+WJouOjKGotLrZt2alUUWBYqDzA2GDUsssDmlnP4UvLDHPTkEd4cpD7DdoYnZxmWKMsPdow5EX1HmBitwns4pieIsro73q3U+EHofc/XFc8dy0UhmC65nbW+nZAdTEgem45eWLOT7XRSFU7tgdvETd+LUbr97qfbGhmmkMeRjPb09imU8EfbdpLILnjr7V9ynYg0yLmmjRgDIulqYeE14bDNZ2FdLxc4B2ZaF5gjS6EOvvD93ejdPPez64KcP4uInDyFqOr11AkgGhtYuvYYpcR4y66kVlqQ0gB6bbk3sbvf3welyzREvcbhCqc1PUWjYMp2J1t1QvJ5V3Iks/ePoL1Z2GonfYE/XEeaRULc/jOm6NjzPTriJc0UUqASvNqJoEfiU9CeXriLg6xtNolbT5B207mhzI2PvhoGJ0QaB3knWU8vaueSMu4QLi+RKPdUrbjl8/bBHspw/MyNI2VAd4l1tHqGplHPSp+Kutb4l7Q8DzSMbjLRX4WQBgR7ryP0wE4bxGTLzJLExV0YMpBrljgsOXK8LiKUtIcw6rQuF8TTM6XWlkjIOkjcEeh+Jb5g42Hsn2qXNLpaknQeJPMfvL5r+mMA7ZOI81HnMvSpmkE6qPwsbEi/Jw31wwcE4v3yLJGzRzJyZatSbG38J9cR6im7I3/r8lo43sxKOx0lHxW3cQ4mBqjVtJogsOY9EHNn36Dbrgdw2DNS5ZHafukKKfGoMlfi1MKCmr8yPPHPZTtDlWhD1WYXwyIfHLY226lTzB5b4+lmaGph3UQZmKMbJGpmGsjYACvCPb0xwyCws5Rzdpy226oHn5H0CJ4u5gZgwlrvQ4G412fCTsTqvasXZsrDGFOYlMlfAHawfLTGvhPpscRni08wlRI49zpCPqtEKjSz0CBd7JV4F5jgs2RDTQroA+KMyLIrdPCWAZT6DHhomk93RddoRuj3E/s2gkbvIScvIPxIoo/1l2BH0OFjj3YXPIpkPcz1z7vUHI57A7H2s41jRQwsduePtlcuAh+9mOiP02tm/sj86welxOqhI5SBomTuDQNSsfhInbcFUj6H8bb7n0X9cQidXkEhNIt92DyJ5aj87rFrNhdogG0UC5HPTdV7uxr5nBXL8J0MZHVAKAiVTq01z2rny3F4cFa1pNbOLn+oVuamcxjcMpTbl5+ioceimGThzUehC0i6GD3Ia1eLRVAe5vDB2eZs197K72ta9EesCueryBxX4vkZIcv3zpC+tgI4pFJYg7FgAdq51XLBfs/nVSVYpE1xMmoRxABelagKDdRuTiNV1Rq3NfILfZNU1M2jje2A3I5Sv2h1NmsxKjae7dVWth3bClK9KPP1vHXZ2UwTx3TISw1FSXAPIAj4gNhy64v8A7Gve5kEhGfMMwjfSCFO6BvEPByIqwKO2CXDOGmOSLMlJJUAfVICq2GCqojQkHT4b/tYHJaxbpa30RxUDsm3Gvu/2ouz3Z+IZH9o1PsshKjeyGYivLf0vfEPDuz+tCWFu0UTUGIJJAJ22236+WCfB+8jgmiHdssjuyJrIcBySVutN+vS8Vs7wUwxCR+9TUVDtLMhRb2GoLvWwXr0usIgve99jfXTyQ43vjcGvNgoeHB1kA2cp4tBdTsbU7hvI9cGu0XHVBiSNWZgdYUEVQBA9CLwmS8QiVzoRZSv4k2Q/2uo+WBuZ446sp7xEYAgLEouj0N2Tj0URleHW24VGaAPIe61vcE45fhuoAIw71gS3esTI9daXwqABsPLAWXhEWaXu2OksaOk/ivyujtY388AYe8lYuI5HPUs9f9w6friebs/PGLbLoBV7Op2q+n6Yqtw2oJDwDfyS/pVLG0xPlbb5JI7U8B/Y81Jl+8WQxmiyXXK69xyOPcG42uXGoQxvLdq7iwo9F5Xhmn4alkvlzZ51RO/nRvFPOcFy5obxHoGFfr/PFrtHxj9xhHsUP/jmSg9lKx3gDZE+zvanLOuiSMRyEUdOynnRXqp5bXXLFXiPGBD3chhDlWZaY7cgdxz9QcAM72Ylj8QGoeam/wD4wOzGedgAxNr6/rjhsUDu8wa+aA4VEF2SXA6EX9xVqfjrarRVT5X51z8sDXmJJJNk8ycdZicu2puZ9K9MRYO1obsl5ZXPOpuivDO02Yy+0UjKP3eY+h98TzdoBMwM8aMdrZQFJA8/PAPHsFbI5uyWLGk3IR3tLm8s65f9nMlqhEgfkG1E0gGwFYo8H4s2XkDry6jzGKhgYKGIOkkgHoSKv9RjjA3APBBRo3uicHNNiFreT44yac3l20uB4hVh05sjDzHMeuHb/TLZ5I3cnLZbV/SAahKRypuUagj8Q515YxPslxnQTEx8LfDfQ/440nsbP4myuox85Iyvl+NGB2YA7ixyJxFkd6KCHC4G3ktHOxtXEKmPfnwKfeFLHAcxRCx94pu7u413JO7En3xBPl/2uWnX7tL8J25qRR/iINmuQrqThLBzEWZlEFsU0nWqao1sEEshNhx0C9N6w0ZftaI4FDRO55ARePU3M3dMpO5JYeePhVRusSVHdG4bIPF9tEjNo7qFP4mMhB9l0ht8DuIdqTnJpZpNHdwqUj0aqrZpG8W93Q+WB2c4I+XLF3fTGC43H9mtuRJGBRbRHFFpZtRGsA/EL1N9WoYq4lTxMyxs3PyX2COe8vncNGD4lNXD+DhsqWlX7zMsDpUEuDtoVQOqij5c8EE4XK22Z2okBdhYB2J0k7n3xQjzbxt3hamKlWVBsATdL1J6E9cSS9qFyAjnnuQSEgRhdyBzPiO1HzxAxCoFU5sMA0GgKq0tNLSh1TMbOdwq/Gr76VQG3ChQzEgaQrAA3dXv88B4c2BG4jZkNrpfqST8ILdCT8gDhn4hBHmVWeOVm1DvGKJuWBACi/CQtkUBdLzxUi7NLNI75hlAA/omFK7EfhZHJCDbfzvbC7HsIs87fTwSkfaslzsGhVksVbTIlMy2LohhyPLY4my/DXMehJSoANA0QPLmOQx8zmTm1Ia75apApsqAORDVY/PATP8AFXssx7oRWDGVLEsKrUvKyaob7HC0FK+ofli25VyeqZHGHE6/XoibZAwxRZp2qJ1Botbsx6KNh66vLC1xjikuZYKxZx+CJdx7n94+p28sU5c9I2gMS8h2RSxpbN0o5KovoMEOFcKJn7lSdTECV1PiN3pVf3fM+Q3xeo8Oa9znk90c/ZL1tcaNje0AdK7YcN81Vy3DtZZHYEqLMaPQHPZ3G/qQo+YxNkez2YkRi8DRxgBgsIUEnlVk2DXiJJ68r2w95Ls7le7EbRRufDZCeKj4VojcFjsgu68Rx8yvA0lBjgiZ1WQxsFlbSukl3ss3hBcBRW58TVuMN9tkNoRYfFQZXvnOed1z8PchfBMvkIVKZvJsNINyOjOxqibKki+vShV1g9FwLhGZjlky7iLu71yRyMmjyLK3hr3G+Lq/ZurhmkKxMw8XcWDZNv4m/eoA+HkAPPFrMdgVOWeFJ5fG4ctIFktgwa22BYbdTjqOWW4uSlJWRkGwWRZiHUhlIJBHxAEBqYopUc/Fsa9RghB2bzvcspyUzKRfi0nr+6Td+mOu0+Vmy7dzM4LRusgCkgOtk+G/06HbD1wfth3JiizLd2hhsSOOb6qot0oEc/XGhnqXCNpbYqPDFdxvoVlz8I06liLwyjnFICo35WG3A9RYwJznCUmYo691NXSiG8iK5g+Yxq/EZVzmUkfNT5cNGA0EqMocMA2oVfI0Nr6+mM3laPMhae2F78nFVRrEw0rai7oxleOOqvQYo+C0c/fjPwWfZvKNG5RxRGIcPvEciJQYZtpVHgf94eY/vGEfNZZo3KMKKmjhaOQklrhZwRqukEQEkZzMdsfoUT7OcHjzLNGz6HI+78i3kfTDfwPsplxABMCzyloyVIpCoFG+Yonf54RuBzlMxEwvZ1O3uMahm4tAzQBsxy94NqADD+Rv5Yn10j2OsDof9fZO4dDFMO8NQgqdlImywhCN3xEyFydhLGQ4FdNS2NuhvCzxBEPDssyrTrJKjmufwMtnrVnGq8LiAnbUAO7mhkvzEmoE+9NRvyGBfEOxoGQ4hl0G8ExmjJHMaQ1D+zY+WBw1ljZx5Hx/2EKpp7E5drLIUeiCOmNJyOZMmWTMxkd7GQwA81+IH0ZbxmuHH7PuI0zxHfV4gPbDlay7M3T8K6wmW0hhOzh8eFqeS4uyAPJGBG6qweI61oi9waPzAOC2XjSW2XSSRtItWfY+2AvYPiAMUuWcau6a0HXu33H0NjBSTh4gcS5ZWKNfeRLtv0ZVPJhyIHMHGIqGASOYNDx0PRMOBY4tKF/aLBCiwKjajLITsbpE3I9tWnC/w/ILJ3krLeghF3NA/ETsdzdYH5iOZczU+sMiABXA8IO9itiDzvrhw7O8P15VBciRNcj6gBZLGqPMLp3+eNJiVQX3cD0T9FAKKma11tTfTbRQ8JXx6g6BvwhiAB6m+uFD7RtWYkifWZZFR1cIAY0Cm9mHM0bPyw/zTQJE0Uaag5C6tiCSRdk7mt+Xlhf+0Hg+iYTFSqTRLIFT4VkJQBTWwDAUOnPCuHCz+0SWKzl9rj7pm7Kdm5cvkYBIYSyg2CrB49RsjysX1GKoyML5gRJ3+pqBKG1Fk0SKpR7YMcW4rl8w1urkUV0oW1Fho2IUjxAsw3wHXgZLO8LnwC2icMsoWr2a6PI19LwGoaHTuc3n4rqjLWsu8kHg8LrKlsvmTGX7zRuD5dKNbHAT7Q8/FJOoWNUaMapmAFsxqrPWh+uCcfE1jjbMQr3kYQlnkOij0AFEk9MI5OqSMSEsXfXJ6geNh89hhiipphJa1s2nmnWyQPJqHa9mL38UU4Bwvw/tEmzPQjBHTfl1v+eOeGJOhkbu9LsraWZuTMwDGl3ruxpBsbE4tZ3jcjtSHSnTSAKB3q65gYmyveZlJGUxogbQ0snwswI8B0nwKRtrO11jeGCOlgyv2+awM1ZNXVJkbv8AJG+yPDMxn5XeWQjKibvNSDu9cgAWkI37tQKv3xp8MUcKUoWONR6ADqT/ADJxnL8RlKSQx5oxKNAURRhVy5FHRJzcI3/3QSu5xTzGS8bSS98wJY/fOWIBFMjBDpeFhuroLXqMQJJWk5miyoMjNrEp84h21y0ewLytZWokLbgBjv8ADsDfPz8sd8M7VRSxGRrj0/EpIJG1j4SQSfTrtjNOL5qVzphelCgmYEEBRyBCg63H4ZVCnzw78A7OkZFQIyr6lkVXItirB7crtbEc/bbAe843CIWNA1TM2Wjl0O8QLDddaDUvXruDjOftX4lG08EBKnSGaQc61aQvzNHFnth9pU0DGCODu5dIZmkYEKGBoqFJ1Hb8sZqH1eOaSy7eN2Piu/LmcaChp9pXmzQo9XMBdjd1WXKCtkU/LcUef+OKrcLB0lAUe61KbF+o6YvvmYhWlyCefhZevmdqrHUMdOp189w3t/PFwdlKLtsVMzvau87ArqAG0yLRViKAYDcexwC47w0ZjLDMRjxptKvlX8v09sEwKcG63PU18+lYnyR0TfwZhSD/AFlG/wAiDiDi9PkAqG7jfxC0mCVPaXo5D3XbeBWd5U06nfmOWNqkVGZq+GWK/etvrvjIeKZP9nzLL0R7HtzH5Y1XJSEiA6CA6tptqWmtlAvc7DGWxXvNY8eP3+i0eEDI6SNylyDWi6uckHd31uPxKfcb4Z8s7NKSeU0Cty5MAVN+ezD6YV+BwEmBbsBWP8RJJWvLrgmc3LGMswCXZiLO1Dqu4514RiO65dYfm/2VGojaVg2agKOyNzUlT7g1i1wPPmGeNx0YX7cjhm+13h6x8QLKAO+jSQqOjG1b6lb+eEtTjYNPaxgnkLINcYpLjgrZuHSNHnIXj0r3h7pgQapvEp262K+eNKZBsSQp5Xyxj8GfZsrFNvaBH+aEXXyBxqOT8RWVxqMm422jXoB0vfc/yxh8Ri1Djxce5aWuF3h45F1lLTs6zSMbIXSPFeyrSgE740w9ns5+xxIUhIRFtUZtTBV2ABFar6XjNOK6CMyIya1EDwlSfCgujuN7w25LMSAqyyaGUr94xdmfYE3b1pPKqxWqOzA7/X6LsRzOhiMZ2HxVr/Qjqsjyk5cJGZI9SbllBJBBFVXrfpip2l7ayZNYYvDm0ZF75JIQpaOgFs3v1o6R0w0TcWGahWHNw/dyEAsknXpdUwU//OFzjPA8y0tZZllg5DvIhIV9AzLyHvjiKqiisG/H7qbUdrM793/C7yLL3rHLwO0b24UAkhWqjZNUaNUemOoM53UzGKUpJQUxygsRRJ5FrA36YrQ5yeIAGXS9AEqAORPJKAAsnasWeKcYWaGMOtzCtU2kIDXkLJwk45nF7Tqq8cBAa0i7SOPqlntFndckiadBlMauu9FlJZ2U1RUgD188DcrljJNIQCe7T8zv+mC/HeIIywqqlj3hYyX4TSNsvtYvEPBARHmXvT4wLPoo2/P9Ma2ge+eeMvFiB+FSKpraXDpsmxdZDFVpZFhsrZOo3vsLIHka2s4c5M7DDCocCAIlKEamCknwhWFvr+Ill8fkBvhM4UzpJMEbQxFFgNTp49RZV5kEAAnyPXBvL5KCi+Zjb9oNl3ms6yeRUkAcqpdiPIYpVTTUzFhdYBZuFwp4Q4NvdRP2vCikRHC0Y2kDIUu7XwE0KO+khTfLbF9eOINOZmi1OK0MsgZb/DSg2GANagbrY4H5zKQyM1KgA21Rj+WxwFjmA1Ky2Ds4AoqwPOuljC76MRANkGh/sPqg+nPcSRxwmbJ9plWYusTzSEE95pRWIHQUQQgsDqfU4OQ/bNKw0plFLBdrl615BfyxnKtRNFvCLDHwkbG68x+u+O0kKo3MOUO+3UchhmhpY3seCO8EOaskJHRScb4tLm8ws0pBd9ttgFAJoD90eeKcynvXZ9yoFDkKrn/nyxeyOcjRw7khdBAeg2k2D5bXRX0vHuI5pHPehxYGwsbi+W3XHkd5aIsB1BQnkiQHqqjlrIDhxQ6bHrsfmf8ADHzIgfCSPMWfr9McQwnU9Vy1bnlvv9cSpkFkNvzHIjn/ACOKNPT3Y2am7ptqOCgPeLlr10k6MSlqCee98v78RZpdIBG5Rgw/Q/liT/Ryt4dbjf8AdHP6DBOHgVwsHINxtR5dDRrrhiTO+N7Zmgaea7p5BFKx8Z1BCTO2Mf3qtXxL+hOH7sZnO+yMVmzGSnsBuP1wn9tIvuoDt1/RcFfs/wA06ZWQogcd5Zt6OwHIdcYGrb2lILcH/C/RWHs8Rf4i/wAk8cE8LkV8Mlge9MPzwS4aVklnQgHu5L3HIP4636WSMKnDu04dvu0Lu3MAgVpodfM/pifL9rokzDOscjNMFDIviOqO1IA+m+Ipp5TmFv8Af5dO1DgTmBSv9s2WIzUT/vR6f+Un+5hjPhh5+0zjiZruWAZHQyI0bfEB4Ct/n9MIwxq6EOFOwO3ssjUi0pstG7LRmTI6edBx+V4K5Lspm5UXwaQQla5DXi5EVYrbA77PzeUe6+Mj8hh14N2pJy8F2raU/ArA6NQ2+8B39QMRartg9wiF9VpH1ZhgjcLbAbXSYsiyJmCoIW2CgnUwGkVZ88aF/q6kpiOWcBBCpfWWOpmUFd7PTfYCsIHCCWM6eIfDzAF2tX/nnhu4ZxJY8nlhEoWSRF7xl5jTa2fUkUMcVTsoIA5+i9izvghMZsbK/wAQ4ZEiBSA7MVtiOVeJq8uR5YbeFvcSEgC1B29sZ/ncwzqy6ncgFuVkCiDe3LfrhjkyeYRkAzNqTGld2Bzujtz5DyxAnhL2gE/NDrGEABx1XHGuJRJOS0WrUpQ7A3pI/mcL2aKt4oy+lCW7lwKqrobXtzFnHMHaqB80cu7yatbDWi7SHVuPDZF6elYmZAmYbQWCiiNdgjfl4tyMOxsdT5bj38o1OI5Iy0HW290scaz+sQgAaVfYj+IMCK6VttiLJRKWzCEDdwQTfkDgr2vTv+8zEUeiMKjlm8Osq1EqOfKxZ54BxS6ZSCDTqGFdSv8Agcbyle0VUb7WDmrOyMdJhk0YOrHXVjMZLTJFLqdNNEuh8aqDufarHseuNTy8ryZd1RdUiqSjOvgkJUlGBGxvr5YS4siraj4r7tWG+/i9Ooxb7Ldqf2JGjntoeaFbYrq5UvMqfTkffFKvhzDtGbjdZ6hnt+272Jmm7LRTR3JGsUzILePwlWoX7i+h5jGU8QyUqZl4cyFWRfhcKR3g9COft74dOOccmz0I7qKonY0Bfeko1cvwEmtvLri5wzhH7TGcvm/vtABV9QLQn9zWOZAAJxNhqCw2OreioTUweCRoVno4aASH1EDmCeV9aHMYn7pGFjYjzOxrDcv2fTJsssUyttcoZXUf2bDYl/8ApxJIw1yxqo/dBY8vWhi3FWU0be6LKO+inJSDPSMxjICnmDyvzHkcRQQSOCY8uWC/EyKaHXel+eNbyHYLJQ0XQyufxSG/ovJcHGyiiMooCjoF2xKqJKZ78zW7+xOx0sgFnFYTDVtuCWFN7DYD0rF4MYwpJGkG2rkL/wAnD1n/ALLIJCe71wtz1q19d7B2o4z2bgfdu8cxdzGxBUnYHldDntv7EYsUtS14yRi1klPTGPV5VmPjGXIpTT3dkH6DBPKySNDLWhgiksTzUMCNj03OB+TyK0QtAe2/rinLxBWUIjC2YISvUXbX7gAYLVPyQuLjwuKWLtZ2tYDqQhPbpAqxJd1fX0Axe+zmUtBmEETP3VS+Gr3paN9ARe2BXb11M2lDYRRd87PP6bYv/Zw7LFnCpI1RBRRo3fn7Ywz2j0PX81W+kkccQ7nl7gmOfh3deNbBOpdhZFU5oeR3Fe2Pi8OMLyyKPvIyp0LzXvAKAI8qUkdbOCfdiQqgLDXKyX7KpJ9Nrx6ObXHmJQtl5AR5lQxRb9eRxFEjgNfzX/atPsSAkL7RYwXikY/eSrq09QtLRP8AWOoj0AwnDDF2+zIbOuAbCBY/+VQCB87wujGnpQRC0HosdVODpnEdVofYyTRk2Ncy7fRcbX2ezuVGTyySBSVhS9cRPQXzX3xkHZ9K4ei7bg3f8Z0/340lsoqhVCDbYc+glrkf4R+WM/U1hgkcQL3J+CuVcQMMTDwAkSHul7vu2tpIjrUMzaSrbfFyBBO2DnZPILJlnZpQvdSsndBQb/EhJJuqcih5YVcyzRuY5TOrI4YQuoalNIzGRem4o+m++DvZrKGSeWANp7xVkHroOlh9CMd1N8rrcjzRKSQSU41tlO/gUVOQdA5AU2ptEZwbogbE0xrzwYk43GmXeSYsmh1ZQ6kMdGmqHW6P1wDzXBZYmYhiqr5m79dzsMBO13F9WWRWIYqXNj20g38+WJEcXbua2905NC2QB2ZBOGkRZ+DPSgiEz6jW5VW3UkDpveNI4zxSHVWhZFYAhqsEHcdMZ7PxOFcqY1mRn0ooAPlpuunTbDLBnYocpB38xj16tChQbGo0SaJA6Y0WNUjW5Oz1sFDwiRrg58n/ALW6KHiLHSwjHeQsDS6zqUFfEACNxe4F/wB2FJ3IQFT44jzHUV/eu+Hmfgc/LLFWJsnWRYvqvS/K8LPFsp3T2FZe5AilRwNVdGNbHrv1GD0chqaUZT3o/fZGDoqOtLD6kosfPj88U05BQ8CyCyWANg8tPO/ffbninnOH7a1Lgotq3Pz6cr/+cc9huLCJ2yztSvbRFjtY5r6Eiq9sEOL8JKyR6k8UrE6xOyageQGxQBbAII9epxoIK4PYHH2rM4lhpppy1vs/PBMfA5DPlzOiCWWQm2O2iTSEYN1AGkEULIODmXy4jjWGgSsYLEChewvbkSQThT7P55eHsQyTqjGpQytJvyWQMtqQBsRsaryw55WZWncqQwkjUqwOx0lgQDfqPriRO0xuOXZMxvzt1UbR86Hlf+GOsvBZ+n9+CCxgjcVj73Y8sBEmi7VU5fzo4+SkLWogA/SzVb4tdyo54HSZtJ9UYdQg2kNizfRb5D+L6Y6zX2XKJpDhT7T9ie+k7yHQhYfeMxoAivGdjq8NitvfEfEO2H7Gy5eMftRoldMgLIo5CQny6G7Nb4TOM9uM7MKkUJCLPg3Unag7AGx6UL9cPU8Uw74NglJnxnunVV+M8EjiBOXmOYO5OqJ1B6eFlUqd+vlhQSMQGV3/AAbEVW42Ne52w65t58vli88zGSahFF+7verzAAHL288Zr2ozwAEINnmx/P69cfVkzngQZr338lWwiBsAfWubYN0b4uP2QHN5kyOWbmTeHnsrkGhyqSqVEkxeg90UQA7AHmWGEbKZcu4UdfPb3542qTgMfcZKMoNWrUKPwgjU+45jltiXiEwja1nB+gTFA1z5DId/vuojlz+0BEkQCNV7yxbW6HWRv0X8ziPO5iSNUEbRozKH0uL6l1A38sT5jKrHnczJoFtGSpu716UXbob1D2GLqcIhnkWaVQREqpESaFL8TnoRew9sQy5osTtZXGucG3PKxvtdlxHnJ0H4Xrz32v6m8CUWyBi9x7NCXMzONw0jEexJr8sT9mIC2ajrob3F8t+u2NU05IgTwPoss1nazZRyfqnXOTGOGHLqreIoDpNMQPEdJ6HbnghkeJyqfCM0edBsyp8yfwmzufzwK4zmSJYl3JXxWDVFjQ/IHEaMy6mCyAj/ANQi96OFKd9OIrTMuT5KpikRkn7kzW20sbp04B2Xhny7iQyd4zMGPeENpJBUG/w9QMCOF585aeOZwby0hWUdSv8ARyfl4sGf9FoCjCVlNEHQStjnuRufbALNRqJToJaOfUH1EmnAqiSb3X9MJRUVS1jp37dDuOq6p62mNQ6mbs/Twvwnbj2bd21SumjZ1jAGnTvp1HmxOxwMzvHdULqVoeHmOmtdXPltix2O4WubVo5iVOWVFBB3dd9LelL4fcHBvj4hMMuUhj1Ex6WlZgAp6EmrZuuwxMEWSUSPcBrf2exMySRtjMAaS73WWYpKmiIiOiztRKihqNg+wIBwQ7eZ5M7OuajQhY/u1v8AFpJN1yANkD2wUj7O5YZSZpD306RkIurZSNrUbAkDr6YJr2eR8uV7sldI2T4gSzEMB1r9LxYxLFInFpiOmylYdSGndeccr72PyEkv30IoKKKu2ljYsEUCK8j6YC8X4l+0Z6SR4ygK92qupVno0TuNJHlR5b4m4PnpYGMaSVpBVmK2TpY6diRW23nhn4nxL9pyLftOXjcCgKe6YmlY7Aqt788Bw2sippCbbhNYxRyzkO44WWcQyPdHu2+An7tuoPkfXy88PfZbtRHmEGUzhCyihG/79bDSTyceXXCqYyuZeCRDMjQ6gIgX071+IkqOvP2xRzmQZC1JI0SEfGpEiXyv94fxLiqQCO3g1adwuI5mzN9DrTZw2d91qnC+B5uFxc4lgC1R2cEfCf7iMRcaiijZQjmKfVqCRGizfvaaKi+pNWOeFbs/9pUsQAlvMIORunA5c+T/ADo+pwzhslnyzR5go70WRzVMBQtGrf1G2CipbILb+am1GHTUzrkadRsjHEu1fcwggxySkUEDjdvlZ3xyva6QqD+zEX+9IK9eQJ/LfA/KZbMRTRo2UR0ujMiKukHazR6c+XI4alyq9RvjtgiI1CSeHg6FJ/F8xPmBTvoQfgQFVJ35sTqYfQYX14PFI9MH1AVZ5bC9/TGnS5IFSALvz3wv5zMZbLsTPLHuPhJBfz+Ebkf4YajmiiFgEu6CSRyV8v2XvbePw/hFX9On6+mLnFe44dlqZmM0m6RrzbcH2VfNj+eKHFftMJFZWMLtQeSrG2xCDYexxm/Ge0oDM7sZZm5km/qRyHoMLTYi5/dj1KtUuBZG9rVHK3x3PgAr3aHj7ktNOwaUjYdAOgUdB+u+M+mlLMWJsnc47zecaRtTGziHAooi27nG5KJW1YmyxxjKxuw+qN8F4eDFJI3RlVTRO97j5jDlxXiMmWMcUb08a2/oWpqs8hVCvliz9nXDVkySl1sd4bvlzVi1egFX64u/6t652lmfVrYylf4PwqegLbfIYj1NRGZS1/Co0kTmxjLyg/GOPujRM6aiVRpDdauZ0iuQBIwwcV7Xxvwp5iujUhjSO+Z+Hb0HP5YVmycudzAVBWkaWvku5L2fMXhd7W8TR3SGHeGBdCn9482b5n8qx8yljmLBbUan7LypndGHa77IBeHDsJka1zNQAGkX9T+WFGGIswUcyaxpXZ3hbO0WUTbXsx8l5u302+YxQrpA2O35blCwiG73Tu2YPjwjvCeyAzPdySO6d6GlYADZAajAsbEgX8xin2j7PHLZUZgOWBcqQU6XpUDf47s/I4fOI8Yy+TdtRshAqRgWzEjZQB6Ku/rhd4dw5+JKy5tysUDaUSM6QZW8bFyd2K6qHLriNQdtUydq7SMWSNW5jiRa7iucrmFNBIp8xXIompCSBVsaHz9MXl+z1pgXmkEDmiI4ja6hurOSN2B/drbDvEgFDlQ5AUAPljmRqBN4SqP1FUyiw0CHBRRxEEbhZXHnpYn71LWSP7uQUPhBp1o8ztqHt64Zc3wyUxhope8jkOok+E02/hKj9eWOe13B2F5mMXy75RuaHJ/deR8x7Yr9nOMGMGDwLHID3Lvsqvzo/wAJ3I9duuPAfSIw5m/5p9lqTJ2jBOzcb/dc8OyMevRLS0PhY+diweuGrsdERlVLG2Ox2AqifL6364V5uIywuQzo+4DAAEHzo8sGnjWKCsu0xkl8RQEHbkSC20YGw+WE5I3SMLb6/l0GvDngOvoeiBcQg0SSFpI4y8rsgKnxDY7tyv09cd8KziT/APhn1hZ0YahyUjxKSfcbYuycSmVBGdMR5udnstyCi6CgADfAzO5hXILSEuvgVYwIyQ9AsTytauthV4YjAzAX1CJd5gs4aceCi4NnXilOajKMRcZUH40BHSqB2sCxuMXeIZ6KZizQFhyL7WBfNQDqrkdvTEGSypTKyoSGj0t3fgVWRlLUfDzsr+eL3FslFEfvCWIVRpX2rp58/TBfSnxOGQnQ6ILI4qg2lbclBuM9iCsXfrQiX/eRm20cx3kZGlj6g3QHPCpmJKPiUSCviUdPVTuMO2S4jEngnSR4ydO8hIAOwBUMNh88fOJfZ/I8hOWMTRndVdirrfQNuCPK8aKjqaWpGSp7ruo0uplQa7DXfsm7eh1SjluOlT93mJUPpIy/leLEvbPMKAGz04HT7z/JOOM5k3CMGRlZXKMrLyKjffkf8cKfbAgd0FoL4jQ89rxSkwrIzOyQkIcf6gilOV9O3N8EwZrtdrB7zNzPfTvHP5DasBc12njXaOP51V+/U4Wo+e1k4O8O4comQTigdvbrvtXkCPXCraVpcGkkk9SjuxSVrC+KNrbcgKB87mJ9hSA+un8zinxLhqRIv3oeUk6kUWFHTxdSfIYaeKQoRtEymMkliCUcHkK6HqN6wvcZ4YQzOGJHkeY5DetsMOj7F+TZSxNNWNMriTbrwg+JsllGlkWNASzEAAAk7+g3OCPZrs62clKBgiqrPJIQSFRRbGhuTXIdcav2Q7Bw5LLTZts3CJD4I5dQGhGHr8Ezg1uDp3547sgEgbq3wTgy5eHL5VZo370i2pl8NlipB3UsdsWnyMjSMlKCp1SAsA0mkEqqb/Dtt1NXhSl4hl1kVznsrFHGNKpF3s7noWYlQGJF7iqvC3x3toUnlbKTF1lrxvFpZaFaV3IArqOm2Ib6Bz5MytMrmtZYFEe1faxYUaHLMC8hLTSLt8W+lT18rxnhOOmck2d8XeEcNM0gHQbsfIYpRRMp2ae0pFzpayUAak7BFeyXDLbvSOWy+/n8sbF9n3ZKVomzaSrG0ylY9UeukB58wRqIv2AwhZLhneERJ4FFajXIHYC/NjjQuD9oZJFVe9eFoho7tANFra1Wkkg15+WJE07HOJeLg8eCuVw9Ep200ftPUoVmOIiM3mwY5nJYu0bKtbqAjMvw0B674myMsmXjy8VqHm7yck7klhaCgCSSNQB6VhoXtE0oWGeCJzJ4FYnVEzUTTArqSwDViul4Gpw2fLUJlTuuUmYhLM+kHwIdQ1RxAbEre3ld4ox1UboREwWAWYZCRIXk7qrwLtvk10ocwXkkovK9gE+VnkAdgOWDkvGy+bECkaVi72RvIHZB6Xub8qxnHFuDxBLzEMcTH/eRmrIO+laAJPPTY64B5DvIwYVdm7xrI5aq2XWbJCgfhvEWTBmF9mklx43/ACytQMMgMju60bk7J37S9vVVWTL9fCZPivoQg/FfnhZyIZI9EnwS7KCbo7+Fj0bqK/ux2nDFU2W1yBgtjYDz0309Tvi5KI28LLamzVczfpveNPSfpxkdOQfWPwU+T9RNgmDadvcG5O7vt4Jy7Hdo48yv7JmCO8UUjNVSL5H+Mcj58xivxLI5aByofSw2BU0f13HvjPHgKGix06qWS9wegJHJh0PXDZwbjUZfTm1GtuU/RqFAP+6x/e5HbljL19I+N1iLOG/itNCInN9JgcSw8DcFSx8OeZtbFZUrcJYblvV7E+m2CfFeEZfLZNcxE1nVGTptrFhuW9Ejw2eWKR4fKCHi0CxZjDWwvfxV1xPkUhmSRJUSM8iRS8/UVt/jhBkoYe8L/T2Is4dI0Oa/u9AqqcbjaJpNEpjDNW1A7sGvoK1G/kd8R9yQHkzDatABOlr2+GxXyxX7N8IbvFYzLFHGx1SA3r/s8iDfM4YpMxASqMveMorvHUAMByochV9cEmbG1t29fahNDoZCI9RZLsqwnSYpBIGFkbEj3I5e2CnAgysCpauRBJIr+Y9MdSZaIEuYdQJ2jR2DeRKgUoPXf64u5MkOywRMyqobTM4QqSPmXX9MByGQdw+9GmqgI8rgSVc7T9k8pNl5Z5PupQpcurabYDbUCaN0By3xg3bKCu4aydSE7iiN98O/HuJmWQs58e2qPTpqgQtHfUo3o316YSe2eZLCAcwqtW3rj9CpopI6Idoei/PXva6q7o6q52S4BPLD3kEbOTJVjatIB52Njq54MJpgjaLN5Vmc0wY10vYEHaybJ9MImQ4xPEfupHU8hpJHp0xofEuIQcPmy8EkC5iVkjfMzTlmYa9yir+Ght1OBRiNjs5GqflnndEYQRY+/qiWV7MJmMrG8Mkk0TbNEni0PWrSS4tB0u6xxlIYeHyPK5EzhShyybhFNf0r7+1AH32x8l4lGsAycf3cBkB7y/GxJJAKnflQG2POp0yJEisN1jZj6HckjY3yA9cFlmilbmzgEbJWJk8DyzIbHcJVzn2jZoEd1HFl8uGDCFIwEat6c1b+tnATOdqXfLNl1SOON5DK4Rd2NnSCSSdK3QGGrM9mFaBQqrei2CH4j0PiJp+YCjnvhN4tw5IWZbJYGgNtv61XXtidDUNm2VSoozBa9tkLx9XHysXOHcMeZqXl1Plhlzg0XKVjjfI4MYLkr5lMo0zhVH8h6nDZAq5dAi1qPU+fmfQY6ymTEVRQrcjdT+rHoPTF1Ml3QJ+Mn4jV3/cFvA4aSSt1GjB15Vp9XBgwynvSne39R90xdlszF3Jgqnbd9W/eHzB6+3TFp+HyL3jQTPEzdNmDEDYWwJF4TJI+7orutg6Qd19U6ivLBrI9pCmnW3eJfxjqD0YdGHniBW4fPTSE9faCqdPNTV0RMeo5HI/OqZBN30cTSsVZmDQyA6GIAokgGu8U2p238hhk4dxafMZVok7vv6KkzBlUg6gr6QLIYDltveFWSgpipnR31qqLcsTHclV/Ejc9sHezfE0jDCMtNM/xA+FkCk/Ep3QWfneFmvscw2WdngMTy0bcJBjgkzThpHCR2R3zDwjfcRL+Mj0288NGW4Fl1T7pTINQtgdTE+ZHPc3t09MdcFzjK1RkqoUINTfCougL5D2xznpWSTvATdUXVx/cfXrilTYyyB2jDfqqVfhs9WezLwANhwpsxwRZB8GgWb0ndQOvLr/PA+Ls8jE6dQKksQWN+Vix88M3Z7jGamXdElVeZRqkrpsRTGvbFriPEEdwMsSZXUFmI8Ma3zb+LmAvO8aFuORCPtCbBZKfCJI5OzO6RW7NOxAF6GJUhl2v19/88sU8xwOaFWpGeJRuL1EDrpP4l9Of0xq/C80rzPCwGpUDCxWoHYkex2Py88FDw1Ry2Hl0OAuq4MRizEeR5TNI6ow+S7HeY4Kxrs9xIZch4VSVCD4TQO/7r9N/wnb2w28IycDj9oEoaWt4GUDQetA7mv3twcWe0/YuJiGi+6ndr80YDmXXpt+IUbrnhKz3D5ITcqMgvwuLKfJh8PzrGYq4GxvLSRcjflbGnnhrG3acjuRwUV4pEAzuwDSMbLfoPQAYg4VlmzMhVJIwQa8Z5nnsBvioucl0jVUwHnQf5MNj8xgnw7ieVVh43jdjQRo9yff4fneJ3ZvHGZUnuMMVtj7wuM1w/NQO6yDUFrxRm1I67bMpHzwQ4fIobWeg+InajvzwSz2QnjhZ6hAo1epiATtdECwN+dYB5CeHwFkuloXuPf54BK08i3kl4pTNGefEJdz/AAmXMTswR9RNBVTwKvo2qjfPCP2zjUSIF1UoKnUKIYE2CMawlxHWWEZYVpVRp8+nM+uPcU4Zks+iftYeN0BA0gg+LmwGm25Y0dLjTwwQPHd6jhZ6rwgNd2zN1hvD8wySKyuYypsOOa+o9cNfAey5zOahZpu8VjrdzZNLXxFvM+Hn54A/6uymSREBYJZDEadSg1qGroeeDL8X/ZMo2WQffOPvXv4Qdwq16dfU4t5c7Sb6KQ9xboBqmLtP2hEUpREWcxyKfRaG4rqeVm+Yxx2ez8c8QKgWGsrvasT0oVpIO3W7xnmRLaxpYhj1v64Ys9xyOFDDlVCltnkFnpR0+/mfliRLRtDRGwa9furlLVlvfeduOp4sir9qotc0LjWCAATsAVNnerB9fSsL/EJspGzLl4zMxNh3ul6gKoqx6tzrEcXZWU0SNKnq2xPy5/XB3hfBI4mUAGSVj4QBbH2UYbbPHAwMZqVyMMnrJDNMcrTydPcEFyPZ5pT3koCA/hA0364JtOqDuoB6EgWB/NsPPCuwEs5rNN3HIrCfjcdbPRelDfzrDc/YiPYCONA1agiDmvw/5/XBoYHTOzzHTovKnEIqFhiohd3L/ssdGpVbShWiQzsbJath7nyxebOMp0zROp+HUo9L5H03+uHPtpwAR/s3eMF1TKNtr2J6eR/LBXg/ZgTxnMSMSZHZiWGmxy68l6DzAHni4KkNOUHRZF0bpAXuFzdZm+ajZrVxR/eFGvPfEXci9MbIzsdIQEeP0YXt13xoWZ7KxsWWJCyC0eSl0ooFsFs7m63A2vFPLdjYlEkcUMiFdJMkmhqbfbrsAdwBZvmMI4hiELYiJbEJzD4Zo5A+IkFD+zvaOXJPokRyi7NEfjj62nmvpdHphwldWvP5Rl0TBY52C2yheTgDcMvIqelHpinm+ycEneM39K1VIg06a28K2RRNkg88Kz/tOQkbQ+hm/GBccnQahyD/AOd8Ypk8Ezzk3+a2L421QHD/AIHy6K4+TMjFyar8DfhFnblRI88RRymWMbrSkEFVF+9jmBXzxaz4d5I4SDUjHVpYKWAUvps8rA54+wcPjglEUJdYni1orMHJJcqpBHRhuAeVY6ER7LtOigGomJzZij3AeEGTU8cjJKtCTQ1WCNS7HkGBBBrbfHoNGVfu4X7wMWLo7qHDHe9R52eh88Lj8YC5pm1GkkjBZWKkqqASLa8xv9Rg7x/s3pDd3MZFNsqULIO9a7snyP1xzV0ToYmOe7uu4KpUdU2teRIdRoiGbiGaAA1wTx+JSeY9QyndT6H3xY4b23CLImbOmaLYpW738JTzVuh6b4C9mCDIRMzxFQQrM2ki66XpYEj1xy0Q3mk+8nNgORQCgkKEX8Irfz354UglfSi4OnA8fsu6mlGfszqEayuYN95I1u9X6DoF8lHl88XZJlVdyNP4r2FfPY4XY86QAWroN/8ADyxxnuORRyuW0yONIhBvQLFsd9i17egGEDFJUSF7iu2QXIYwLnM8Eybse4ZlkO+mA2o9WU+FR9LwBzUE8LrGYJJg4NFY7/5lsi9/PDFluJSlu+YwkVpagbrc1sdz8sK/Ge2s0kuqA92ifDTFSSDuTX6HbFOlzudl3A6o0tS+jb3nfVVe8UEr3jIynxIxK6TXVG2/LH1M46/uvR5tdn5qeXyw38F7ZLKgM8YkdY27zSEYkWoSwa3W/wA/fCDluFOZe7CS69VkUVpbsHyAK8vPpii6JpBJPvRIcaZpmj35amNe1XLXl42rycjl6EHE8fbEggiHl/GAfb4eWLidjYd/HJ5fFy2YmtuldccZvsXGCoWaUWd7o2LI6V1GJRfTE7fNOmopDw5K3bPMS8SdNu6RErT8RYk2SSANqA54BwdhdQBaXYc/DX53h4zvYxD4RIymjTBnO4AIu2que1fPCdnsggbSwYk70L9+R3PPFenqczQ2N1gPBSaiSji7wiJ9qhj4BlomvXZ35uNvpi/kMnGjDuYWZn+F9Jo3/G+wxBHMCoUmgq0KiBNX9cPE/FGljGuKQgqKLrpDKoG5BNDfHNTK9g1JPtsjUVZHOcsMbW296q5HsNK/izDiMHnHGdTefic8vlhu4ZwLLQAaYVFfiItuW/i+K/nhZ4fxMBrjYJexjaytjqKO3yvDFk+NR0VYgONigOonawRW5BHptjP1L6gnQ6dBp+fFe1Qlv+4boznOJRqgWSPVHVFzZ0eRs2a9ehxDk+NEBW70ZmLk7KtyR7bM4QkMpr4gPXfHIlBF8vy8sQjh6q5kjuKQrp1x0DXqCKbz3GHaPG3xaTaqRJTNcNEC+17jCLl4Y4yHkkfWFXc6dLUw8ueLU/ElaDKtcciAAGLxMVYUu6L4pGXe1IAs3gDn+z8WUdpJg8i92KYH42uvGa8B358qsYK8JzmVFRZXQpdBKdPMj1J3seWK1RihLM8QJvyNvahR0oG6t5lp9DhQEVvh37rTsdWqNL1E+p361WJ8pUcSxqtADne/qT5k88ccMeOSON9Y+8akJ2s77ep2ODMWStmFgkbEDmNr3xmKmaac94HfxT4yRiwVIZeyDe/Wj64mk4Oky6JF1Kea9Pf3wSTKUOXLHGcz6QLrkbSOQ8yb5AcycKNY+9xdcmU/1SBxn4Mn/XH/AOtsCov9oT/gQ/o2PuPY2Q/6x9vzUt3qlB8r8L/8RsaPF/RR/wDDT/pGPY9g/wCo/wDrweX0C9wD+SRD85/T5b3/AO5MX+K/0je4x9x7GXk/jZ7VoZfXUHAv9uj/AOE/6jHfaL44v+IP78fMex0P6+RXtP8Ayn86oTxzkfcf9LYUcxz/ALX88fcexTovUUvG/wCqLcP+BPaT/pw5L/Qx/wDBy3/UuPuPYNN6jkCl2Cl4b8A/rP8A9K4mb4k/z+N8fMexnpPWVDlQS8zhO+0L+kf+t/8Axj2PYpYf/Ik6v+NLOW5f8uNDz3/l0X/BH6nH3HsN1+zfNe4R/KqHGP6NfYfpgH2P/wDMYvZ/0x7HsLRfwv8AIqxiHrMWk5/4DiKX+mT/AD549j2M8Nkm3ZWs78Ev9XGMcV/2mP2bHsexcwj+35wgu2R7gX+wcO/9+P0GG3gn+2cb9x/0Nj7j2Kzufb/9JZ3P5wEwcD/o8n/7c/8AZgF2s/8AMMr8/wBcex7EmX1z5H5FEg9d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269" name="AutoShape 7" descr="data:image/jpeg;base64,/9j/4AAQSkZJRgABAQAAAQABAAD/2wCEAAkGBhQSERUUExQVFRUWGR8aGBcYGB8bHRwgICEaGhwiHB8cHiYfHBwjIR8dIi8gIycpLCwsHB8xNTAqNSYrLCkBCQoKDgwOGg8PGi4lHyUwLzU1MTA0LCksLjQvLC0sLCw0LzQsNC8sNCw0LCwvLCwsLCwsLCwsLCwsLCwsLCwsLP/AABEIAOEA4AMBIgACEQEDEQH/xAAbAAACAwEBAQAAAAAAAAAAAAAFBgMEBwIAAf/EAEgQAAICAAQDBgMFBAYIBQUAAAECAxEABBIhBTFBBhMiUWFxMoGRByNCobEUUmLRM3KCweHwFRY0Q3OSssIkNWN08RdTorPS/8QAGwEAAwEBAQEBAAAAAAAAAAAAAwQFBgIBAAf/xAA3EQABAwIFAQQJBAICAwAAAAABAAIDBBEFEiExQVETImFxFDKBkaGxwdHwBiMzQuHxFTQkUrL/2gAMAwEAAhEDEQA/ALP2bZnUuaTnU1j1BGm//wAcOyRGxQxnX2eQy5SaTvlfu3VbcqdI6qbrlvWNRiyx6/XH5xiMJNQS3UG3yV6V1jqoY42vz25EYurl9vcb4ljQCsSGM/L/AAxzDTEC5STpLrPe2fYiOMftmXTS8f8ASRp8Lx82peQZb1bc6OEP/R3eZkIjDRmLaO0u3oEi+moCxvzxvc0JroQeeMl7TdnzlZXy96VYd7lX/cproeqNX9kjGnw6pkhfmPHy/wAIrGNqYnU7udR5r7lOwbhtEjSp4fCwbWpN+TA0KPL9cdDsBpetaWvI90pB/reuH7sxxs5zLpKVonwSr1WRdmHpvv7HFqfLxQXLK6Itbu5r9cbL0sW1WZNK4OskLg3ZiVJSHCyROCrroq0P7pB2IoEY4z3YJlckJLLCTagSNsPIi7Bxezn2jxISmVhMn/qv4UJ/hX4mH0wsZ7tnmtep82YwDskdIvtVFm+eFpMUja7TU+9U4MBqZW5j3R1Oil4zwCCBrCwop/Czi689zeBkmdjjNRSyIN7ERci7sbHb+7BLL9q0LF5MjHIx3MgiCFz5k2Pri9D2iY2VyWRiHm5Mn1AFDBe3qJW92PTxCCaSlhdaWW58CLJVznG5WJKtmHtQLal9enTEuT7RTI6nTMwXoZBvYo9MM0vEIZSFzEUK2L7zLoUIvlQJo17YD9pOEnJxNMMwJVKa4j3YAbcCuexHUYC/04cBNRjCSNS+6GZjO6y7SQseigkbXe9qQbBrbA2SUHYpKPMsS4HrzOBP+usp5pGR1FEX9DiynbFTzhr2a/yIwr6ZVg3LWlOtosLfoHvCICdQ1QzbE8mJH5Hb6jBRODZpRGSh0udiAln03qjgLDxzLyL4iB5hh/m8FuF590K/suYYAG9AbWvr4GsDBP8AkwP5I7fJfO/T4eL00wd56FePAswabcb0NUiqR70KBxTnyUy7lSw6sQHHLqRvhmi7XMSf2uMOjdYlAoiqbQevsfPDnwqDLzoDCyTIOajZhYo6gdwffFKGuhkboVBqsNqqV37jfasojmcUBVEfCDIF+l1ftghFm5oyFUqGJA8MY/6jZrGmt2eTWv3a6N+W1UKHXbEE/BoMsjTOARHqYD6AAepOCmWADMQEkGSucAEj56eVWMbyFgAHm2AArdBY+pHt54M9l+G1C8sld7KLAPRei/PAjK6s1mKbdS2uU/Pwr6Dp7DD/AAZcb0u3L5Y/OMYrQ95DRa/y/wAreRw+h07YL67nz6JfyOa/ZSqMp7noSSdBPK/4ee/TB0r3h70j4QdC+4q/6xHLyvEOYyXeakItKqvrfyOOMnN3XgnsKPhkJ8J8gT+Ftq354iOcH94et8/zlCPVEHS11HoDZ5fXA3g8ZlBkNhCSUTltezHzvy6Ys/skkgtgVi3Ij6n1kP8A2/XAjgHasKvdzroYDZwLUi638tyBj5sbix2TUrwHTRNXF81mYmDxxJJCB471Fl9dK7ke1n0wHX7SQTtEsi8w6SaF23/3qrX1w4QznkOeBnHOyuXnskNFIebxHSTX7w+FvmMXKCWlMeWUadVJlEl+6l1vtVjW7gOxH++ir50TieH7YcvsGjcedPG1fLULwK432RzEa2EGbhuzpJR187Rfj+W/phPHEYmPgiZSAQfvGuwOWl1bl5Y00FFSPF4yp7ppW+sFrKfafk9IP3vt3TH25bYXO2vbPJZyAoolWWM95E7R7BgNwaJNMPCf8MZ7mQhBaVPCOisFZj5Ad2urHx4tgZfDGu6xGiB5aiACx9OWOqiOKBtidTwqGHQz1Ul4xYDc7AI12f7YT5dpHhRdMyi9YNBhyYAczWxvnt5YHcR4jLmZNTmTMSA0BzCk8gPwpjjLlpiQfAg/DdM3ufwj23wQzOckSogVSIb6UGlfmevvgtNhE0jQZTlHTn2qhW47S08h9GYHP5dx7AoDwVjtJKFJNGNOl+bn+7F5MlHDCrKi6zfi2J5UbJ3x8izQKhtSc9nsDl6emJIhJMzEFAq+Eycxqq6AGxrazit/4lEzMQAB71mJZ67EZLOJcTxwqTyBCGkB0gXRO52oUPnyxLCKRXSOYRDcyd0dJBI3J8vXDBlMnBDFFIiRS5hJAWeUEk7MLFchfLyx7LcUzDpKNSqqsCAtqNLjVsp3q7FYi1H6kG8Tb+eiowfp57tJTZLxKySIA4JokhTy6bVv61/PHHbrikM2RdMvqEeXCrR6s5BY2evtgtm+JNMBG5vew2nxbVZ8wOfvgf294acplpcs7K/eKssbVTfEthgPLofIemC02LurLtLbWBX1Zg4obOLr3KycZJ+7MgRu7B0l62B51fnjvhTxCaPvwxh1DvAvxFb8VetYYOyGUfv5IXvQ0MjFD8LUhKmjt5UcBspwfXlpp9ar3RQaDzbWSPD6irryx6bWBXNiHEdEc7R9mIC2rIu76rY5d0IkRDRTn8W3zqjvhXjlZTsSD6bHDv2tZsxl8pxOEkMipDPp5xyR7Ix8gwqieoxcDxcYga1CZpfhKrzJFnURtTEGr3BvHQaHLgvdGbpRyPaiRNm8a+R5/I4YeFcfidwyu0Mo6htJ+TDn7HCVmcm8blHUq4NFTzvHnyjqLKkDCklMx2o0Pgq8GKzRjK/vN6H7reeC/aFJGNOaAlUC+8Vacf1lGze4r2wI7YceTMzKuXbvF8J8PIsdlUfXGZcG7StEQHt08r3Hth14Nm1Eq5mAqxU3pYWL5eIdD64UlkmiYWO1B5VSlp6OeQTwjvN1y+PCfeEQjJqsPdvI5IaaRQCikmjZ6heW2L+W7V5V3ddWgxgklthQ5+3z54WIuKftEgzAjMckPhkjj8IcMdtTahYABN/LBifNRzMsUUYhzlhqkQkuvMNZ8G4/evl54gPomSOu/dIzPeXEv3RvhHFIcw/g1bixYqwPS75G98XM3l4W1QsyHVsUJFnby53gRL2MleR8wvdCUkUpFUDs3iSt6Ar5+eOOLdlZu4HdApMzhnMbAGgdidZIJryOBegRjVqAXjqp5MyYEeOUmwrGNz/vBWws7axyI67HE+T4RG+X0uo0sSSp5fFY9uhwK7QZthldObdXbwaou7UlTrADll2Sx59fPF5+Bs8Q7yQsgFhB4RXPxnm/1A9MLyQtjGYHc/lkQOJGpXT9taJ/8K4I6meAD6mT0vlitmO2spUse4SuSJqnf+1ppRt5GsJXCIxYKtHudiIUaj0Hrvi5xPNys2ieSXTVgLpjuuWrQL28vbH6HHgkLTYN0WXNe4jfVE819oWaFmOxdaQcqd9/PvNycLmc4y3jnng72SVgBqCICw2pUsty5sfLEZ4fEqvJrRUSmGoyFjuL5OBfTA/WBqmkGk8lQb6AeSrZJ1Hr649qTHRNysb3jsE/h1I/EJO8e4NSeihiyyxXJKRrNmhuFv8ACg/LEkWV7xtbsAVBKp+7tY93Pn0xJl4lsPPep/CEAspfIKBuWO1nBFuEs1mTVCh+FKAc7VZJsgX0xxGIaAekVZu87Dp7FQqamWuPoVALRjnr4lVcjkHkc0UU0SWkcRoOgstz38sGp+FZZAgAGYcfHIzl1uhtS+Ct9h7YpZnh6ifJOa0eKOnJa6tg+9gCzXQXg1BxNqMSBFNlmSIXuKs8q39MR8WxeSpt2ZIb7vDVNYZhDKd15AHEb3QS0GbalQM0VadOwKnyHne+CLcRgkjjUMF7otqWtiSTsAOg9fPCpNlmljSZQ2os4YHYczpa/I7j5HBrJxuKSOMPSbigCBsbF8ySW588SpW6am5+yvNyAhzBYeCtcd7QIkfdRxBBLp1SeVH8I52eV+uLvBVEmX702HZwp1AEfEoGmxsFBG/Ug4H8d4HcMLoshmL6WjNUBTGxpuun19MM8eT7nJxiiPFGi1vuXBb89r9MKSua2NrRuSg1Low2zb7odxEokqq6LJoWrYVdqASa6mj+eF/tnwqSfKTTI7ymlBWizBQ2qgbNoBZwazsimXVLIdLHwtR/hDbgeR6+WJouOjKGotLrZt2alUUWBYqDzA2GDUsssDmlnP4UvLDHPTkEd4cpD7DdoYnZxmWKMsPdow5EX1HmBitwns4pieIsro73q3U+EHofc/XFc8dy0UhmC65nbW+nZAdTEgem45eWLOT7XRSFU7tgdvETd+LUbr97qfbGhmmkMeRjPb09imU8EfbdpLILnjr7V9ynYg0yLmmjRgDIulqYeE14bDNZ2FdLxc4B2ZaF5gjS6EOvvD93ejdPPez64KcP4uInDyFqOr11AkgGhtYuvYYpcR4y66kVlqQ0gB6bbk3sbvf3welyzREvcbhCqc1PUWjYMp2J1t1QvJ5V3Iks/ePoL1Z2GonfYE/XEeaRULc/jOm6NjzPTriJc0UUqASvNqJoEfiU9CeXriLg6xtNolbT5B207mhzI2PvhoGJ0QaB3knWU8vaueSMu4QLi+RKPdUrbjl8/bBHspw/MyNI2VAd4l1tHqGplHPSp+Kutb4l7Q8DzSMbjLRX4WQBgR7ryP0wE4bxGTLzJLExV0YMpBrljgsOXK8LiKUtIcw6rQuF8TTM6XWlkjIOkjcEeh+Jb5g42Hsn2qXNLpaknQeJPMfvL5r+mMA7ZOI81HnMvSpmkE6qPwsbEi/Jw31wwcE4v3yLJGzRzJyZatSbG38J9cR6im7I3/r8lo43sxKOx0lHxW3cQ4mBqjVtJogsOY9EHNn36Dbrgdw2DNS5ZHafukKKfGoMlfi1MKCmr8yPPHPZTtDlWhD1WYXwyIfHLY226lTzB5b4+lmaGph3UQZmKMbJGpmGsjYACvCPb0xwyCws5Rzdpy226oHn5H0CJ4u5gZgwlrvQ4G412fCTsTqvasXZsrDGFOYlMlfAHawfLTGvhPpscRni08wlRI49zpCPqtEKjSz0CBd7JV4F5jgs2RDTQroA+KMyLIrdPCWAZT6DHhomk93RddoRuj3E/s2gkbvIScvIPxIoo/1l2BH0OFjj3YXPIpkPcz1z7vUHI57A7H2s41jRQwsduePtlcuAh+9mOiP02tm/sj86welxOqhI5SBomTuDQNSsfhInbcFUj6H8bb7n0X9cQidXkEhNIt92DyJ5aj87rFrNhdogG0UC5HPTdV7uxr5nBXL8J0MZHVAKAiVTq01z2rny3F4cFa1pNbOLn+oVuamcxjcMpTbl5+ioceimGThzUehC0i6GD3Ia1eLRVAe5vDB2eZs197K72ta9EesCueryBxX4vkZIcv3zpC+tgI4pFJYg7FgAdq51XLBfs/nVSVYpE1xMmoRxABelagKDdRuTiNV1Rq3NfILfZNU1M2jje2A3I5Sv2h1NmsxKjae7dVWth3bClK9KPP1vHXZ2UwTx3TISw1FSXAPIAj4gNhy64v8A7Gve5kEhGfMMwjfSCFO6BvEPByIqwKO2CXDOGmOSLMlJJUAfVICq2GCqojQkHT4b/tYHJaxbpa30RxUDsm3Gvu/2ouz3Z+IZH9o1PsshKjeyGYivLf0vfEPDuz+tCWFu0UTUGIJJAJ22236+WCfB+8jgmiHdssjuyJrIcBySVutN+vS8Vs7wUwxCR+9TUVDtLMhRb2GoLvWwXr0usIgve99jfXTyQ43vjcGvNgoeHB1kA2cp4tBdTsbU7hvI9cGu0XHVBiSNWZgdYUEVQBA9CLwmS8QiVzoRZSv4k2Q/2uo+WBuZ446sp7xEYAgLEouj0N2Tj0URleHW24VGaAPIe61vcE45fhuoAIw71gS3esTI9daXwqABsPLAWXhEWaXu2OksaOk/ivyujtY388AYe8lYuI5HPUs9f9w6friebs/PGLbLoBV7Op2q+n6Yqtw2oJDwDfyS/pVLG0xPlbb5JI7U8B/Y81Jl+8WQxmiyXXK69xyOPcG42uXGoQxvLdq7iwo9F5Xhmn4alkvlzZ51RO/nRvFPOcFy5obxHoGFfr/PFrtHxj9xhHsUP/jmSg9lKx3gDZE+zvanLOuiSMRyEUdOynnRXqp5bXXLFXiPGBD3chhDlWZaY7cgdxz9QcAM72Ylj8QGoeam/wD4wOzGedgAxNr6/rjhsUDu8wa+aA4VEF2SXA6EX9xVqfjrarRVT5X51z8sDXmJJJNk8ycdZicu2puZ9K9MRYO1obsl5ZXPOpuivDO02Yy+0UjKP3eY+h98TzdoBMwM8aMdrZQFJA8/PAPHsFbI5uyWLGk3IR3tLm8s65f9nMlqhEgfkG1E0gGwFYo8H4s2XkDry6jzGKhgYKGIOkkgHoSKv9RjjA3APBBRo3uicHNNiFreT44yac3l20uB4hVh05sjDzHMeuHb/TLZ5I3cnLZbV/SAahKRypuUagj8Q515YxPslxnQTEx8LfDfQ/440nsbP4myuox85Iyvl+NGB2YA7ixyJxFkd6KCHC4G3ktHOxtXEKmPfnwKfeFLHAcxRCx94pu7u413JO7En3xBPl/2uWnX7tL8J25qRR/iINmuQrqThLBzEWZlEFsU0nWqao1sEEshNhx0C9N6w0ZftaI4FDRO55ARePU3M3dMpO5JYeePhVRusSVHdG4bIPF9tEjNo7qFP4mMhB9l0ht8DuIdqTnJpZpNHdwqUj0aqrZpG8W93Q+WB2c4I+XLF3fTGC43H9mtuRJGBRbRHFFpZtRGsA/EL1N9WoYq4lTxMyxs3PyX2COe8vncNGD4lNXD+DhsqWlX7zMsDpUEuDtoVQOqij5c8EE4XK22Z2okBdhYB2J0k7n3xQjzbxt3hamKlWVBsATdL1J6E9cSS9qFyAjnnuQSEgRhdyBzPiO1HzxAxCoFU5sMA0GgKq0tNLSh1TMbOdwq/Gr76VQG3ChQzEgaQrAA3dXv88B4c2BG4jZkNrpfqST8ILdCT8gDhn4hBHmVWeOVm1DvGKJuWBACi/CQtkUBdLzxUi7NLNI75hlAA/omFK7EfhZHJCDbfzvbC7HsIs87fTwSkfaslzsGhVksVbTIlMy2LohhyPLY4my/DXMehJSoANA0QPLmOQx8zmTm1Ia75apApsqAORDVY/PATP8AFXssx7oRWDGVLEsKrUvKyaob7HC0FK+ofli25VyeqZHGHE6/XoibZAwxRZp2qJ1Botbsx6KNh66vLC1xjikuZYKxZx+CJdx7n94+p28sU5c9I2gMS8h2RSxpbN0o5KovoMEOFcKJn7lSdTECV1PiN3pVf3fM+Q3xeo8Oa9znk90c/ZL1tcaNje0AdK7YcN81Vy3DtZZHYEqLMaPQHPZ3G/qQo+YxNkez2YkRi8DRxgBgsIUEnlVk2DXiJJ68r2w95Ls7le7EbRRufDZCeKj4VojcFjsgu68Rx8yvA0lBjgiZ1WQxsFlbSukl3ss3hBcBRW58TVuMN9tkNoRYfFQZXvnOed1z8PchfBMvkIVKZvJsNINyOjOxqibKki+vShV1g9FwLhGZjlky7iLu71yRyMmjyLK3hr3G+Lq/ZurhmkKxMw8XcWDZNv4m/eoA+HkAPPFrMdgVOWeFJ5fG4ctIFktgwa22BYbdTjqOWW4uSlJWRkGwWRZiHUhlIJBHxAEBqYopUc/Fsa9RghB2bzvcspyUzKRfi0nr+6Td+mOu0+Vmy7dzM4LRusgCkgOtk+G/06HbD1wfth3JiizLd2hhsSOOb6qot0oEc/XGhnqXCNpbYqPDFdxvoVlz8I06liLwyjnFICo35WG3A9RYwJznCUmYo691NXSiG8iK5g+Yxq/EZVzmUkfNT5cNGA0EqMocMA2oVfI0Nr6+mM3laPMhae2F78nFVRrEw0rai7oxleOOqvQYo+C0c/fjPwWfZvKNG5RxRGIcPvEciJQYZtpVHgf94eY/vGEfNZZo3KMKKmjhaOQklrhZwRqukEQEkZzMdsfoUT7OcHjzLNGz6HI+78i3kfTDfwPsplxABMCzyloyVIpCoFG+Yonf54RuBzlMxEwvZ1O3uMahm4tAzQBsxy94NqADD+Rv5Yn10j2OsDof9fZO4dDFMO8NQgqdlImywhCN3xEyFydhLGQ4FdNS2NuhvCzxBEPDssyrTrJKjmufwMtnrVnGq8LiAnbUAO7mhkvzEmoE+9NRvyGBfEOxoGQ4hl0G8ExmjJHMaQ1D+zY+WBw1ljZx5Hx/2EKpp7E5drLIUeiCOmNJyOZMmWTMxkd7GQwA81+IH0ZbxmuHH7PuI0zxHfV4gPbDlay7M3T8K6wmW0hhOzh8eFqeS4uyAPJGBG6qweI61oi9waPzAOC2XjSW2XSSRtItWfY+2AvYPiAMUuWcau6a0HXu33H0NjBSTh4gcS5ZWKNfeRLtv0ZVPJhyIHMHGIqGASOYNDx0PRMOBY4tKF/aLBCiwKjajLITsbpE3I9tWnC/w/ILJ3krLeghF3NA/ETsdzdYH5iOZczU+sMiABXA8IO9itiDzvrhw7O8P15VBciRNcj6gBZLGqPMLp3+eNJiVQX3cD0T9FAKKma11tTfTbRQ8JXx6g6BvwhiAB6m+uFD7RtWYkifWZZFR1cIAY0Cm9mHM0bPyw/zTQJE0Uaag5C6tiCSRdk7mt+Xlhf+0Hg+iYTFSqTRLIFT4VkJQBTWwDAUOnPCuHCz+0SWKzl9rj7pm7Kdm5cvkYBIYSyg2CrB49RsjysX1GKoyML5gRJ3+pqBKG1Fk0SKpR7YMcW4rl8w1urkUV0oW1Fho2IUjxAsw3wHXgZLO8LnwC2icMsoWr2a6PI19LwGoaHTuc3n4rqjLWsu8kHg8LrKlsvmTGX7zRuD5dKNbHAT7Q8/FJOoWNUaMapmAFsxqrPWh+uCcfE1jjbMQr3kYQlnkOij0AFEk9MI5OqSMSEsXfXJ6geNh89hhiipphJa1s2nmnWyQPJqHa9mL38UU4Bwvw/tEmzPQjBHTfl1v+eOeGJOhkbu9LsraWZuTMwDGl3ruxpBsbE4tZ3jcjtSHSnTSAKB3q65gYmyveZlJGUxogbQ0snwswI8B0nwKRtrO11jeGCOlgyv2+awM1ZNXVJkbv8AJG+yPDMxn5XeWQjKibvNSDu9cgAWkI37tQKv3xp8MUcKUoWONR6ADqT/ADJxnL8RlKSQx5oxKNAURRhVy5FHRJzcI3/3QSu5xTzGS8bSS98wJY/fOWIBFMjBDpeFhuroLXqMQJJWk5miyoMjNrEp84h21y0ewLytZWokLbgBjv8ADsDfPz8sd8M7VRSxGRrj0/EpIJG1j4SQSfTrtjNOL5qVzphelCgmYEEBRyBCg63H4ZVCnzw78A7OkZFQIyr6lkVXItirB7crtbEc/bbAe843CIWNA1TM2Wjl0O8QLDddaDUvXruDjOftX4lG08EBKnSGaQc61aQvzNHFnth9pU0DGCODu5dIZmkYEKGBoqFJ1Hb8sZqH1eOaSy7eN2Piu/LmcaChp9pXmzQo9XMBdjd1WXKCtkU/LcUef+OKrcLB0lAUe61KbF+o6YvvmYhWlyCefhZevmdqrHUMdOp189w3t/PFwdlKLtsVMzvau87ArqAG0yLRViKAYDcexwC47w0ZjLDMRjxptKvlX8v09sEwKcG63PU18+lYnyR0TfwZhSD/AFlG/wAiDiDi9PkAqG7jfxC0mCVPaXo5D3XbeBWd5U06nfmOWNqkVGZq+GWK/etvrvjIeKZP9nzLL0R7HtzH5Y1XJSEiA6CA6tptqWmtlAvc7DGWxXvNY8eP3+i0eEDI6SNylyDWi6uckHd31uPxKfcb4Z8s7NKSeU0Cty5MAVN+ezD6YV+BwEmBbsBWP8RJJWvLrgmc3LGMswCXZiLO1Dqu4514RiO65dYfm/2VGojaVg2agKOyNzUlT7g1i1wPPmGeNx0YX7cjhm+13h6x8QLKAO+jSQqOjG1b6lb+eEtTjYNPaxgnkLINcYpLjgrZuHSNHnIXj0r3h7pgQapvEp262K+eNKZBsSQp5Xyxj8GfZsrFNvaBH+aEXXyBxqOT8RWVxqMm422jXoB0vfc/yxh8Ri1Djxce5aWuF3h45F1lLTs6zSMbIXSPFeyrSgE740w9ns5+xxIUhIRFtUZtTBV2ABFar6XjNOK6CMyIya1EDwlSfCgujuN7w25LMSAqyyaGUr94xdmfYE3b1pPKqxWqOzA7/X6LsRzOhiMZ2HxVr/Qjqsjyk5cJGZI9SbllBJBBFVXrfpip2l7ayZNYYvDm0ZF75JIQpaOgFs3v1o6R0w0TcWGahWHNw/dyEAsknXpdUwU//OFzjPA8y0tZZllg5DvIhIV9AzLyHvjiKqiisG/H7qbUdrM793/C7yLL3rHLwO0b24UAkhWqjZNUaNUemOoM53UzGKUpJQUxygsRRJ5FrA36YrQ5yeIAGXS9AEqAORPJKAAsnasWeKcYWaGMOtzCtU2kIDXkLJwk45nF7Tqq8cBAa0i7SOPqlntFndckiadBlMauu9FlJZ2U1RUgD188DcrljJNIQCe7T8zv+mC/HeIIywqqlj3hYyX4TSNsvtYvEPBARHmXvT4wLPoo2/P9Ma2ge+eeMvFiB+FSKpraXDpsmxdZDFVpZFhsrZOo3vsLIHka2s4c5M7DDCocCAIlKEamCknwhWFvr+Ill8fkBvhM4UzpJMEbQxFFgNTp49RZV5kEAAnyPXBvL5KCi+Zjb9oNl3ms6yeRUkAcqpdiPIYpVTTUzFhdYBZuFwp4Q4NvdRP2vCikRHC0Y2kDIUu7XwE0KO+khTfLbF9eOINOZmi1OK0MsgZb/DSg2GANagbrY4H5zKQyM1KgA21Rj+WxwFjmA1Ky2Ds4AoqwPOuljC76MRANkGh/sPqg+nPcSRxwmbJ9plWYusTzSEE95pRWIHQUQQgsDqfU4OQ/bNKw0plFLBdrl615BfyxnKtRNFvCLDHwkbG68x+u+O0kKo3MOUO+3UchhmhpY3seCO8EOaskJHRScb4tLm8ws0pBd9ttgFAJoD90eeKcynvXZ9yoFDkKrn/nyxeyOcjRw7khdBAeg2k2D5bXRX0vHuI5pHPehxYGwsbi+W3XHkd5aIsB1BQnkiQHqqjlrIDhxQ6bHrsfmf8ADHzIgfCSPMWfr9McQwnU9Vy1bnlvv9cSpkFkNvzHIjn/ACOKNPT3Y2am7ptqOCgPeLlr10k6MSlqCee98v78RZpdIBG5Rgw/Q/liT/Ryt4dbjf8AdHP6DBOHgVwsHINxtR5dDRrrhiTO+N7Zmgaea7p5BFKx8Z1BCTO2Mf3qtXxL+hOH7sZnO+yMVmzGSnsBuP1wn9tIvuoDt1/RcFfs/wA06ZWQogcd5Zt6OwHIdcYGrb2lILcH/C/RWHs8Rf4i/wAk8cE8LkV8Mlge9MPzwS4aVklnQgHu5L3HIP4636WSMKnDu04dvu0Lu3MAgVpodfM/pifL9rokzDOscjNMFDIviOqO1IA+m+Ipp5TmFv8Af5dO1DgTmBSv9s2WIzUT/vR6f+Un+5hjPhh5+0zjiZruWAZHQyI0bfEB4Ct/n9MIwxq6EOFOwO3ssjUi0pstG7LRmTI6edBx+V4K5Lspm5UXwaQQla5DXi5EVYrbA77PzeUe6+Mj8hh14N2pJy8F2raU/ArA6NQ2+8B39QMRartg9wiF9VpH1ZhgjcLbAbXSYsiyJmCoIW2CgnUwGkVZ88aF/q6kpiOWcBBCpfWWOpmUFd7PTfYCsIHCCWM6eIfDzAF2tX/nnhu4ZxJY8nlhEoWSRF7xl5jTa2fUkUMcVTsoIA5+i9izvghMZsbK/wAQ4ZEiBSA7MVtiOVeJq8uR5YbeFvcSEgC1B29sZ/ncwzqy6ncgFuVkCiDe3LfrhjkyeYRkAzNqTGld2Bzujtz5DyxAnhL2gE/NDrGEABx1XHGuJRJOS0WrUpQ7A3pI/mcL2aKt4oy+lCW7lwKqrobXtzFnHMHaqB80cu7yatbDWi7SHVuPDZF6elYmZAmYbQWCiiNdgjfl4tyMOxsdT5bj38o1OI5Iy0HW290scaz+sQgAaVfYj+IMCK6VttiLJRKWzCEDdwQTfkDgr2vTv+8zEUeiMKjlm8Osq1EqOfKxZ54BxS6ZSCDTqGFdSv8Agcbyle0VUb7WDmrOyMdJhk0YOrHXVjMZLTJFLqdNNEuh8aqDufarHseuNTy8ryZd1RdUiqSjOvgkJUlGBGxvr5YS4siraj4r7tWG+/i9Ooxb7Ldqf2JGjntoeaFbYrq5UvMqfTkffFKvhzDtGbjdZ6hnt+272Jmm7LRTR3JGsUzILePwlWoX7i+h5jGU8QyUqZl4cyFWRfhcKR3g9COft74dOOccmz0I7qKonY0Bfeko1cvwEmtvLri5wzhH7TGcvm/vtABV9QLQn9zWOZAAJxNhqCw2OreioTUweCRoVno4aASH1EDmCeV9aHMYn7pGFjYjzOxrDcv2fTJsssUyttcoZXUf2bDYl/8ApxJIw1yxqo/dBY8vWhi3FWU0be6LKO+inJSDPSMxjICnmDyvzHkcRQQSOCY8uWC/EyKaHXel+eNbyHYLJQ0XQyufxSG/ovJcHGyiiMooCjoF2xKqJKZ78zW7+xOx0sgFnFYTDVtuCWFN7DYD0rF4MYwpJGkG2rkL/wAnD1n/ALLIJCe71wtz1q19d7B2o4z2bgfdu8cxdzGxBUnYHldDntv7EYsUtS14yRi1klPTGPV5VmPjGXIpTT3dkH6DBPKySNDLWhgiksTzUMCNj03OB+TyK0QtAe2/rinLxBWUIjC2YISvUXbX7gAYLVPyQuLjwuKWLtZ2tYDqQhPbpAqxJd1fX0Axe+zmUtBmEETP3VS+Gr3paN9ARe2BXb11M2lDYRRd87PP6bYv/Zw7LFnCpI1RBRRo3fn7Ywz2j0PX81W+kkccQ7nl7gmOfh3deNbBOpdhZFU5oeR3Fe2Pi8OMLyyKPvIyp0LzXvAKAI8qUkdbOCfdiQqgLDXKyX7KpJ9Nrx6ObXHmJQtl5AR5lQxRb9eRxFEjgNfzX/atPsSAkL7RYwXikY/eSrq09QtLRP8AWOoj0AwnDDF2+zIbOuAbCBY/+VQCB87wujGnpQRC0HosdVODpnEdVofYyTRk2Ncy7fRcbX2ezuVGTyySBSVhS9cRPQXzX3xkHZ9K4ei7bg3f8Z0/340lsoqhVCDbYc+glrkf4R+WM/U1hgkcQL3J+CuVcQMMTDwAkSHul7vu2tpIjrUMzaSrbfFyBBO2DnZPILJlnZpQvdSsndBQb/EhJJuqcih5YVcyzRuY5TOrI4YQuoalNIzGRem4o+m++DvZrKGSeWANp7xVkHroOlh9CMd1N8rrcjzRKSQSU41tlO/gUVOQdA5AU2ptEZwbogbE0xrzwYk43GmXeSYsmh1ZQ6kMdGmqHW6P1wDzXBZYmYhiqr5m79dzsMBO13F9WWRWIYqXNj20g38+WJEcXbua2905NC2QB2ZBOGkRZ+DPSgiEz6jW5VW3UkDpveNI4zxSHVWhZFYAhqsEHcdMZ7PxOFcqY1mRn0ooAPlpuunTbDLBnYocpB38xj16tChQbGo0SaJA6Y0WNUjW5Oz1sFDwiRrg58n/ALW6KHiLHSwjHeQsDS6zqUFfEACNxe4F/wB2FJ3IQFT44jzHUV/eu+Hmfgc/LLFWJsnWRYvqvS/K8LPFsp3T2FZe5AilRwNVdGNbHrv1GD0chqaUZT3o/fZGDoqOtLD6kosfPj88U05BQ8CyCyWANg8tPO/ffbninnOH7a1Lgotq3Pz6cr/+cc9huLCJ2yztSvbRFjtY5r6Eiq9sEOL8JKyR6k8UrE6xOyageQGxQBbAII9epxoIK4PYHH2rM4lhpppy1vs/PBMfA5DPlzOiCWWQm2O2iTSEYN1AGkEULIODmXy4jjWGgSsYLEChewvbkSQThT7P55eHsQyTqjGpQytJvyWQMtqQBsRsaryw55WZWncqQwkjUqwOx0lgQDfqPriRO0xuOXZMxvzt1UbR86Hlf+GOsvBZ+n9+CCxgjcVj73Y8sBEmi7VU5fzo4+SkLWogA/SzVb4tdyo54HSZtJ9UYdQg2kNizfRb5D+L6Y6zX2XKJpDhT7T9ie+k7yHQhYfeMxoAivGdjq8NitvfEfEO2H7Gy5eMftRoldMgLIo5CQny6G7Nb4TOM9uM7MKkUJCLPg3Unag7AGx6UL9cPU8Uw74NglJnxnunVV+M8EjiBOXmOYO5OqJ1B6eFlUqd+vlhQSMQGV3/AAbEVW42Ne52w65t58vli88zGSahFF+7verzAAHL288Zr2ozwAEINnmx/P69cfVkzngQZr338lWwiBsAfWubYN0b4uP2QHN5kyOWbmTeHnsrkGhyqSqVEkxeg90UQA7AHmWGEbKZcu4UdfPb3542qTgMfcZKMoNWrUKPwgjU+45jltiXiEwja1nB+gTFA1z5DId/vuojlz+0BEkQCNV7yxbW6HWRv0X8ziPO5iSNUEbRozKH0uL6l1A38sT5jKrHnczJoFtGSpu716UXbob1D2GLqcIhnkWaVQREqpESaFL8TnoRew9sQy5osTtZXGucG3PKxvtdlxHnJ0H4Xrz32v6m8CUWyBi9x7NCXMzONw0jEexJr8sT9mIC2ajrob3F8t+u2NU05IgTwPoss1nazZRyfqnXOTGOGHLqreIoDpNMQPEdJ6HbnghkeJyqfCM0edBsyp8yfwmzufzwK4zmSJYl3JXxWDVFjQ/IHEaMy6mCyAj/ANQi96OFKd9OIrTMuT5KpikRkn7kzW20sbp04B2Xhny7iQyd4zMGPeENpJBUG/w9QMCOF585aeOZwby0hWUdSv8ARyfl4sGf9FoCjCVlNEHQStjnuRufbALNRqJToJaOfUH1EmnAqiSb3X9MJRUVS1jp37dDuOq6p62mNQ6mbs/Twvwnbj2bd21SumjZ1jAGnTvp1HmxOxwMzvHdULqVoeHmOmtdXPltix2O4WubVo5iVOWVFBB3dd9LelL4fcHBvj4hMMuUhj1Ex6WlZgAp6EmrZuuwxMEWSUSPcBrf2exMySRtjMAaS73WWYpKmiIiOiztRKihqNg+wIBwQ7eZ5M7OuajQhY/u1v8AFpJN1yANkD2wUj7O5YZSZpD306RkIurZSNrUbAkDr6YJr2eR8uV7sldI2T4gSzEMB1r9LxYxLFInFpiOmylYdSGndeccr72PyEkv30IoKKKu2ljYsEUCK8j6YC8X4l+0Z6SR4ygK92qupVno0TuNJHlR5b4m4PnpYGMaSVpBVmK2TpY6diRW23nhn4nxL9pyLftOXjcCgKe6YmlY7Aqt788Bw2sippCbbhNYxRyzkO44WWcQyPdHu2+An7tuoPkfXy88PfZbtRHmEGUzhCyihG/79bDSTyceXXCqYyuZeCRDMjQ6gIgX071+IkqOvP2xRzmQZC1JI0SEfGpEiXyv94fxLiqQCO3g1adwuI5mzN9DrTZw2d91qnC+B5uFxc4lgC1R2cEfCf7iMRcaiijZQjmKfVqCRGizfvaaKi+pNWOeFbs/9pUsQAlvMIORunA5c+T/ADo+pwzhslnyzR5go70WRzVMBQtGrf1G2CipbILb+am1GHTUzrkadRsjHEu1fcwggxySkUEDjdvlZ3xyva6QqD+zEX+9IK9eQJ/LfA/KZbMRTRo2UR0ujMiKukHazR6c+XI4alyq9RvjtgiI1CSeHg6FJ/F8xPmBTvoQfgQFVJ35sTqYfQYX14PFI9MH1AVZ5bC9/TGnS5IFSALvz3wv5zMZbLsTPLHuPhJBfz+Ebkf4YajmiiFgEu6CSRyV8v2XvbePw/hFX9On6+mLnFe44dlqZmM0m6RrzbcH2VfNj+eKHFftMJFZWMLtQeSrG2xCDYexxm/Ge0oDM7sZZm5km/qRyHoMLTYi5/dj1KtUuBZG9rVHK3x3PgAr3aHj7ktNOwaUjYdAOgUdB+u+M+mlLMWJsnc47zecaRtTGziHAooi27nG5KJW1YmyxxjKxuw+qN8F4eDFJI3RlVTRO97j5jDlxXiMmWMcUb08a2/oWpqs8hVCvliz9nXDVkySl1sd4bvlzVi1egFX64u/6t652lmfVrYylf4PwqegLbfIYj1NRGZS1/Co0kTmxjLyg/GOPujRM6aiVRpDdauZ0iuQBIwwcV7Xxvwp5iujUhjSO+Z+Hb0HP5YVmycudzAVBWkaWvku5L2fMXhd7W8TR3SGHeGBdCn9482b5n8qx8yljmLBbUan7LypndGHa77IBeHDsJka1zNQAGkX9T+WFGGIswUcyaxpXZ3hbO0WUTbXsx8l5u302+YxQrpA2O35blCwiG73Tu2YPjwjvCeyAzPdySO6d6GlYADZAajAsbEgX8xin2j7PHLZUZgOWBcqQU6XpUDf47s/I4fOI8Yy+TdtRshAqRgWzEjZQB6Ku/rhd4dw5+JKy5tysUDaUSM6QZW8bFyd2K6qHLriNQdtUydq7SMWSNW5jiRa7iucrmFNBIp8xXIompCSBVsaHz9MXl+z1pgXmkEDmiI4ja6hurOSN2B/drbDvEgFDlQ5AUAPljmRqBN4SqP1FUyiw0CHBRRxEEbhZXHnpYn71LWSP7uQUPhBp1o8ztqHt64Zc3wyUxhope8jkOok+E02/hKj9eWOe13B2F5mMXy75RuaHJ/deR8x7Yr9nOMGMGDwLHID3Lvsqvzo/wAJ3I9duuPAfSIw5m/5p9lqTJ2jBOzcb/dc8OyMevRLS0PhY+diweuGrsdERlVLG2Ox2AqifL6364V5uIywuQzo+4DAAEHzo8sGnjWKCsu0xkl8RQEHbkSC20YGw+WE5I3SMLb6/l0GvDngOvoeiBcQg0SSFpI4y8rsgKnxDY7tyv09cd8KziT/APhn1hZ0YahyUjxKSfcbYuycSmVBGdMR5udnstyCi6CgADfAzO5hXILSEuvgVYwIyQ9AsTytauthV4YjAzAX1CJd5gs4aceCi4NnXilOajKMRcZUH40BHSqB2sCxuMXeIZ6KZizQFhyL7WBfNQDqrkdvTEGSypTKyoSGj0t3fgVWRlLUfDzsr+eL3FslFEfvCWIVRpX2rp58/TBfSnxOGQnQ6ILI4qg2lbclBuM9iCsXfrQiX/eRm20cx3kZGlj6g3QHPCpmJKPiUSCviUdPVTuMO2S4jEngnSR4ydO8hIAOwBUMNh88fOJfZ/I8hOWMTRndVdirrfQNuCPK8aKjqaWpGSp7ruo0uplQa7DXfsm7eh1SjluOlT93mJUPpIy/leLEvbPMKAGz04HT7z/JOOM5k3CMGRlZXKMrLyKjffkf8cKfbAgd0FoL4jQ89rxSkwrIzOyQkIcf6gilOV9O3N8EwZrtdrB7zNzPfTvHP5DasBc12njXaOP51V+/U4Wo+e1k4O8O4comQTigdvbrvtXkCPXCraVpcGkkk9SjuxSVrC+KNrbcgKB87mJ9hSA+un8zinxLhqRIv3oeUk6kUWFHTxdSfIYaeKQoRtEymMkliCUcHkK6HqN6wvcZ4YQzOGJHkeY5DetsMOj7F+TZSxNNWNMriTbrwg+JsllGlkWNASzEAAAk7+g3OCPZrs62clKBgiqrPJIQSFRRbGhuTXIdcav2Q7Bw5LLTZts3CJD4I5dQGhGHr8Ezg1uDp3547sgEgbq3wTgy5eHL5VZo370i2pl8NlipB3UsdsWnyMjSMlKCp1SAsA0mkEqqb/Dtt1NXhSl4hl1kVznsrFHGNKpF3s7noWYlQGJF7iqvC3x3toUnlbKTF1lrxvFpZaFaV3IArqOm2Ib6Bz5MytMrmtZYFEe1faxYUaHLMC8hLTSLt8W+lT18rxnhOOmck2d8XeEcNM0gHQbsfIYpRRMp2ae0pFzpayUAak7BFeyXDLbvSOWy+/n8sbF9n3ZKVomzaSrG0ylY9UeukB58wRqIv2AwhZLhneERJ4FFajXIHYC/NjjQuD9oZJFVe9eFoho7tANFra1Wkkg15+WJE07HOJeLg8eCuVw9Ep200ftPUoVmOIiM3mwY5nJYu0bKtbqAjMvw0B674myMsmXjy8VqHm7yck7klhaCgCSSNQB6VhoXtE0oWGeCJzJ4FYnVEzUTTArqSwDViul4Gpw2fLUJlTuuUmYhLM+kHwIdQ1RxAbEre3ld4ox1UboREwWAWYZCRIXk7qrwLtvk10ocwXkkovK9gE+VnkAdgOWDkvGy+bECkaVi72RvIHZB6Xub8qxnHFuDxBLzEMcTH/eRmrIO+laAJPPTY64B5DvIwYVdm7xrI5aq2XWbJCgfhvEWTBmF9mklx43/ACytQMMgMju60bk7J37S9vVVWTL9fCZPivoQg/FfnhZyIZI9EnwS7KCbo7+Fj0bqK/ux2nDFU2W1yBgtjYDz0309Tvi5KI28LLamzVczfpveNPSfpxkdOQfWPwU+T9RNgmDadvcG5O7vt4Jy7Hdo48yv7JmCO8UUjNVSL5H+Mcj58xivxLI5aByofSw2BU0f13HvjPHgKGix06qWS9wegJHJh0PXDZwbjUZfTm1GtuU/RqFAP+6x/e5HbljL19I+N1iLOG/itNCInN9JgcSw8DcFSx8OeZtbFZUrcJYblvV7E+m2CfFeEZfLZNcxE1nVGTptrFhuW9Ejw2eWKR4fKCHi0CxZjDWwvfxV1xPkUhmSRJUSM8iRS8/UVt/jhBkoYe8L/T2Is4dI0Oa/u9AqqcbjaJpNEpjDNW1A7sGvoK1G/kd8R9yQHkzDatABOlr2+GxXyxX7N8IbvFYzLFHGx1SA3r/s8iDfM4YpMxASqMveMorvHUAMByochV9cEmbG1t29fahNDoZCI9RZLsqwnSYpBIGFkbEj3I5e2CnAgysCpauRBJIr+Y9MdSZaIEuYdQJ2jR2DeRKgUoPXf64u5MkOywRMyqobTM4QqSPmXX9MByGQdw+9GmqgI8rgSVc7T9k8pNl5Z5PupQpcurabYDbUCaN0By3xg3bKCu4aydSE7iiN98O/HuJmWQs58e2qPTpqgQtHfUo3o316YSe2eZLCAcwqtW3rj9CpopI6Idoei/PXva6q7o6q52S4BPLD3kEbOTJVjatIB52Njq54MJpgjaLN5Vmc0wY10vYEHaybJ9MImQ4xPEfupHU8hpJHp0xofEuIQcPmy8EkC5iVkjfMzTlmYa9yir+Ght1OBRiNjs5GqflnndEYQRY+/qiWV7MJmMrG8Mkk0TbNEni0PWrSS4tB0u6xxlIYeHyPK5EzhShyybhFNf0r7+1AH32x8l4lGsAycf3cBkB7y/GxJJAKnflQG2POp0yJEisN1jZj6HckjY3yA9cFlmilbmzgEbJWJk8DyzIbHcJVzn2jZoEd1HFl8uGDCFIwEat6c1b+tnATOdqXfLNl1SOON5DK4Rd2NnSCSSdK3QGGrM9mFaBQqrei2CH4j0PiJp+YCjnvhN4tw5IWZbJYGgNtv61XXtidDUNm2VSoozBa9tkLx9XHysXOHcMeZqXl1Plhlzg0XKVjjfI4MYLkr5lMo0zhVH8h6nDZAq5dAi1qPU+fmfQY6ymTEVRQrcjdT+rHoPTF1Ml3QJ+Mn4jV3/cFvA4aSSt1GjB15Vp9XBgwynvSne39R90xdlszF3Jgqnbd9W/eHzB6+3TFp+HyL3jQTPEzdNmDEDYWwJF4TJI+7orutg6Qd19U6ivLBrI9pCmnW3eJfxjqD0YdGHniBW4fPTSE9faCqdPNTV0RMeo5HI/OqZBN30cTSsVZmDQyA6GIAokgGu8U2p238hhk4dxafMZVok7vv6KkzBlUg6gr6QLIYDltveFWSgpipnR31qqLcsTHclV/Ejc9sHezfE0jDCMtNM/xA+FkCk/Ep3QWfneFmvscw2WdngMTy0bcJBjgkzThpHCR2R3zDwjfcRL+Mj0288NGW4Fl1T7pTINQtgdTE+ZHPc3t09MdcFzjK1RkqoUINTfCougL5D2xznpWSTvATdUXVx/cfXrilTYyyB2jDfqqVfhs9WezLwANhwpsxwRZB8GgWb0ndQOvLr/PA+Ls8jE6dQKksQWN+Vix88M3Z7jGamXdElVeZRqkrpsRTGvbFriPEEdwMsSZXUFmI8Ma3zb+LmAvO8aFuORCPtCbBZKfCJI5OzO6RW7NOxAF6GJUhl2v19/88sU8xwOaFWpGeJRuL1EDrpP4l9Of0xq/C80rzPCwGpUDCxWoHYkex2Py88FDw1Ry2Hl0OAuq4MRizEeR5TNI6ow+S7HeY4Kxrs9xIZch4VSVCD4TQO/7r9N/wnb2w28IycDj9oEoaWt4GUDQetA7mv3twcWe0/YuJiGi+6ndr80YDmXXpt+IUbrnhKz3D5ITcqMgvwuLKfJh8PzrGYq4GxvLSRcjflbGnnhrG3acjuRwUV4pEAzuwDSMbLfoPQAYg4VlmzMhVJIwQa8Z5nnsBvioucl0jVUwHnQf5MNj8xgnw7ieVVh43jdjQRo9yff4fneJ3ZvHGZUnuMMVtj7wuM1w/NQO6yDUFrxRm1I67bMpHzwQ4fIobWeg+InajvzwSz2QnjhZ6hAo1epiATtdECwN+dYB5CeHwFkuloXuPf54BK08i3kl4pTNGefEJdz/AAmXMTswR9RNBVTwKvo2qjfPCP2zjUSIF1UoKnUKIYE2CMawlxHWWEZYVpVRp8+nM+uPcU4Zks+iftYeN0BA0gg+LmwGm25Y0dLjTwwQPHd6jhZ6rwgNd2zN1hvD8wySKyuYypsOOa+o9cNfAey5zOahZpu8VjrdzZNLXxFvM+Hn54A/6uymSREBYJZDEadSg1qGroeeDL8X/ZMo2WQffOPvXv4Qdwq16dfU4t5c7Sb6KQ9xboBqmLtP2hEUpREWcxyKfRaG4rqeVm+Yxx2ez8c8QKgWGsrvasT0oVpIO3W7xnmRLaxpYhj1v64Ys9xyOFDDlVCltnkFnpR0+/mfliRLRtDRGwa9furlLVlvfeduOp4sir9qotc0LjWCAATsAVNnerB9fSsL/EJspGzLl4zMxNh3ul6gKoqx6tzrEcXZWU0SNKnq2xPy5/XB3hfBI4mUAGSVj4QBbH2UYbbPHAwMZqVyMMnrJDNMcrTydPcEFyPZ5pT3koCA/hA0364JtOqDuoB6EgWB/NsPPCuwEs5rNN3HIrCfjcdbPRelDfzrDc/YiPYCONA1agiDmvw/5/XBoYHTOzzHTovKnEIqFhiohd3L/ssdGpVbShWiQzsbJath7nyxebOMp0zROp+HUo9L5H03+uHPtpwAR/s3eMF1TKNtr2J6eR/LBXg/ZgTxnMSMSZHZiWGmxy68l6DzAHni4KkNOUHRZF0bpAXuFzdZm+ajZrVxR/eFGvPfEXci9MbIzsdIQEeP0YXt13xoWZ7KxsWWJCyC0eSl0ooFsFs7m63A2vFPLdjYlEkcUMiFdJMkmhqbfbrsAdwBZvmMI4hiELYiJbEJzD4Zo5A+IkFD+zvaOXJPokRyi7NEfjj62nmvpdHphwldWvP5Rl0TBY52C2yheTgDcMvIqelHpinm+ycEneM39K1VIg06a28K2RRNkg88Kz/tOQkbQ+hm/GBccnQahyD/AOd8Ypk8Ezzk3+a2L421QHD/AIHy6K4+TMjFyar8DfhFnblRI88RRymWMbrSkEFVF+9jmBXzxaz4d5I4SDUjHVpYKWAUvps8rA54+wcPjglEUJdYni1orMHJJcqpBHRhuAeVY6ER7LtOigGomJzZij3AeEGTU8cjJKtCTQ1WCNS7HkGBBBrbfHoNGVfu4X7wMWLo7qHDHe9R52eh88Lj8YC5pm1GkkjBZWKkqqASLa8xv9Rg7x/s3pDd3MZFNsqULIO9a7snyP1xzV0ToYmOe7uu4KpUdU2teRIdRoiGbiGaAA1wTx+JSeY9QyndT6H3xY4b23CLImbOmaLYpW738JTzVuh6b4C9mCDIRMzxFQQrM2ki66XpYEj1xy0Q3mk+8nNgORQCgkKEX8Irfz354UglfSi4OnA8fsu6mlGfszqEayuYN95I1u9X6DoF8lHl88XZJlVdyNP4r2FfPY4XY86QAWroN/8ADyxxnuORRyuW0yONIhBvQLFsd9i17egGEDFJUSF7iu2QXIYwLnM8Eybse4ZlkO+mA2o9WU+FR9LwBzUE8LrGYJJg4NFY7/5lsi9/PDFluJSlu+YwkVpagbrc1sdz8sK/Ge2s0kuqA92ifDTFSSDuTX6HbFOlzudl3A6o0tS+jb3nfVVe8UEr3jIynxIxK6TXVG2/LH1M46/uvR5tdn5qeXyw38F7ZLKgM8YkdY27zSEYkWoSwa3W/wA/fCDluFOZe7CS69VkUVpbsHyAK8vPpii6JpBJPvRIcaZpmj35amNe1XLXl42rycjl6EHE8fbEggiHl/GAfb4eWLidjYd/HJ5fFy2YmtuldccZvsXGCoWaUWd7o2LI6V1GJRfTE7fNOmopDw5K3bPMS8SdNu6RErT8RYk2SSANqA54BwdhdQBaXYc/DX53h4zvYxD4RIymjTBnO4AIu2que1fPCdnsggbSwYk70L9+R3PPFenqczQ2N1gPBSaiSji7wiJ9qhj4BlomvXZ35uNvpi/kMnGjDuYWZn+F9Jo3/G+wxBHMCoUmgq0KiBNX9cPE/FGljGuKQgqKLrpDKoG5BNDfHNTK9g1JPtsjUVZHOcsMbW296q5HsNK/izDiMHnHGdTefic8vlhu4ZwLLQAaYVFfiItuW/i+K/nhZ4fxMBrjYJexjaytjqKO3yvDFk+NR0VYgONigOonawRW5BHptjP1L6gnQ6dBp+fFe1Qlv+4boznOJRqgWSPVHVFzZ0eRs2a9ehxDk+NEBW70ZmLk7KtyR7bM4QkMpr4gPXfHIlBF8vy8sQjh6q5kjuKQrp1x0DXqCKbz3GHaPG3xaTaqRJTNcNEC+17jCLl4Y4yHkkfWFXc6dLUw8ueLU/ElaDKtcciAAGLxMVYUu6L4pGXe1IAs3gDn+z8WUdpJg8i92KYH42uvGa8B358qsYK8JzmVFRZXQpdBKdPMj1J3seWK1RihLM8QJvyNvahR0oG6t5lp9DhQEVvh37rTsdWqNL1E+p361WJ8pUcSxqtADne/qT5k88ccMeOSON9Y+8akJ2s77ep2ODMWStmFgkbEDmNr3xmKmaac94HfxT4yRiwVIZeyDe/Wj64mk4Oky6JF1Kea9Pf3wSTKUOXLHGcz6QLrkbSOQ8yb5AcycKNY+9xdcmU/1SBxn4Mn/XH/AOtsCov9oT/gQ/o2PuPY2Q/6x9vzUt3qlB8r8L/8RsaPF/RR/wDDT/pGPY9g/wCo/wDrweX0C9wD+SRD85/T5b3/AO5MX+K/0je4x9x7GXk/jZ7VoZfXUHAv9uj/AOE/6jHfaL44v+IP78fMex0P6+RXtP8Ayn86oTxzkfcf9LYUcxz/ALX88fcexTovUUvG/wCqLcP+BPaT/pw5L/Qx/wDBy3/UuPuPYNN6jkCl2Cl4b8A/rP8A9K4mb4k/z+N8fMexnpPWVDlQS8zhO+0L+kf+t/8Axj2PYpYf/Ik6v+NLOW5f8uNDz3/l0X/BH6nH3HsN1+zfNe4R/KqHGP6NfYfpgH2P/wDMYvZ/0x7HsLRfwv8AIqxiHrMWk5/4DiKX+mT/AD549j2M8Nkm3ZWs78Ev9XGMcV/2mP2bHsexcwj+35wgu2R7gX+wcO/9+P0GG3gn+2cb9x/0Nj7j2Kzufb/9JZ3P5wEwcD/o8n/7c/8AZgF2s/8AMMr8/wBcex7EmX1z5H5FEg9df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1127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221163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TW" altLang="en-US" sz="660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心病還需心藥醫</a:t>
            </a:r>
            <a:endParaRPr lang="zh-TW" altLang="en-US" sz="6600" smtClean="0">
              <a:latin typeface="新細明體" pitchFamily="18" charset="-120"/>
              <a:ea typeface="新細明體" pitchFamily="18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827584" y="1600200"/>
          <a:ext cx="7859216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2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40F96A9C-13D4-41EB-B65F-A5D81C63CAA9}" type="slidenum">
              <a:rPr kumimoji="0" lang="zh-TW" altLang="en-US" smtClean="0"/>
              <a:pPr eaLnBrk="1" hangingPunct="1"/>
              <a:t>7</a:t>
            </a:fld>
            <a:endParaRPr kumimoji="0" lang="en-US" altLang="zh-TW" smtClean="0"/>
          </a:p>
        </p:txBody>
      </p:sp>
      <p:sp>
        <p:nvSpPr>
          <p:cNvPr id="12293" name="文字方塊 2"/>
          <p:cNvSpPr txBox="1">
            <a:spLocks noChangeArrowheads="1"/>
          </p:cNvSpPr>
          <p:nvPr/>
        </p:nvSpPr>
        <p:spPr bwMode="auto">
          <a:xfrm>
            <a:off x="5327650" y="5013325"/>
            <a:ext cx="3816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zh-TW" altLang="en-US" sz="2000"/>
              <a:t>用正面積極的思想引發正能量</a:t>
            </a:r>
            <a:endParaRPr lang="en-US" altLang="zh-TW" sz="2000"/>
          </a:p>
          <a:p>
            <a:pPr eaLnBrk="1" hangingPunct="1">
              <a:buFont typeface="Arial" pitchFamily="34" charset="0"/>
              <a:buChar char="•"/>
            </a:pPr>
            <a:r>
              <a:rPr lang="zh-TW" altLang="en-US" sz="2000" b="1">
                <a:solidFill>
                  <a:srgbClr val="FF0000"/>
                </a:solidFill>
              </a:rPr>
              <a:t>健身健心運動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標題 3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6600" b="0" smtClean="0">
                <a:solidFill>
                  <a:srgbClr val="FF0000"/>
                </a:solidFill>
                <a:effectLst/>
                <a:latin typeface="新細明體" pitchFamily="18" charset="-120"/>
                <a:ea typeface="新細明體" pitchFamily="18" charset="-120"/>
              </a:rPr>
              <a:t>禪修與情緒治療</a:t>
            </a:r>
          </a:p>
        </p:txBody>
      </p:sp>
      <p:sp>
        <p:nvSpPr>
          <p:cNvPr id="13315" name="副標題 4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algn="ctr" eaLnBrk="1" hangingPunct="1"/>
            <a:r>
              <a:rPr lang="zh-TW" altLang="en-US" sz="3600" smtClean="0">
                <a:solidFill>
                  <a:schemeClr val="bg2"/>
                </a:solidFill>
              </a:rPr>
              <a:t>情緒自覺：</a:t>
            </a:r>
            <a:r>
              <a:rPr lang="zh-TW" altLang="en-US" sz="3600" smtClean="0">
                <a:solidFill>
                  <a:srgbClr val="FF0000"/>
                </a:solidFill>
              </a:rPr>
              <a:t>正念、正定</a:t>
            </a:r>
            <a:endParaRPr lang="en-US" altLang="zh-TW" sz="3600" smtClean="0">
              <a:solidFill>
                <a:srgbClr val="FF0000"/>
              </a:solidFill>
            </a:endParaRPr>
          </a:p>
          <a:p>
            <a:pPr algn="ctr" eaLnBrk="1" hangingPunct="1"/>
            <a:r>
              <a:rPr lang="zh-TW" altLang="en-US" sz="3600" smtClean="0">
                <a:solidFill>
                  <a:schemeClr val="bg2"/>
                </a:solidFill>
              </a:rPr>
              <a:t>情緒轉化：</a:t>
            </a:r>
            <a:r>
              <a:rPr lang="zh-TW" altLang="en-US" sz="3600" smtClean="0">
                <a:solidFill>
                  <a:srgbClr val="FF0000"/>
                </a:solidFill>
              </a:rPr>
              <a:t>正見、正思</a:t>
            </a:r>
          </a:p>
        </p:txBody>
      </p:sp>
      <p:sp>
        <p:nvSpPr>
          <p:cNvPr id="1331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DB35C5D1-8C4A-499A-A468-4B98962EE055}" type="slidenum">
              <a:rPr kumimoji="0" lang="zh-TW" altLang="en-US" smtClean="0"/>
              <a:pPr eaLnBrk="1" hangingPunct="1"/>
              <a:t>8</a:t>
            </a:fld>
            <a:endParaRPr kumimoji="0" lang="en-US" altLang="zh-TW" smtClean="0"/>
          </a:p>
        </p:txBody>
      </p:sp>
      <p:pic>
        <p:nvPicPr>
          <p:cNvPr id="13317" name="Picture 6" descr="ANd9GcTiFPRmzVdbAjop66zNE90JyfHnaMpDdg5hpJ5Ih9ITFuv4WQt6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789363"/>
            <a:ext cx="136842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https://encrypted-tbn0.google.com/images?q=tbn:ANd9GcQJojJ80xnGiWv2fZ0v3YfMKyTcQIDGbqzQTX2D-Pgs7BZcIQlS4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692695"/>
            <a:ext cx="1267459" cy="130760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algn="ctr" eaLnBrk="1" hangingPunct="1"/>
            <a:r>
              <a:rPr lang="zh-TW" altLang="en-US" sz="6600" smtClean="0">
                <a:solidFill>
                  <a:srgbClr val="FF0000"/>
                </a:solidFill>
                <a:latin typeface="新細明體" pitchFamily="18" charset="-120"/>
                <a:ea typeface="新細明體" pitchFamily="18" charset="-120"/>
              </a:rPr>
              <a:t>禪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zh-TW" altLang="en-US" sz="3200" smtClean="0"/>
              <a:t>「禪那」：即禪定；意譯思維修，靜慮；收攝散心，繫於一境，不令動搖，進而逹到</a:t>
            </a:r>
            <a:r>
              <a:rPr lang="zh-TW" altLang="en-US" sz="3200" smtClean="0">
                <a:solidFill>
                  <a:srgbClr val="0000FF"/>
                </a:solidFill>
              </a:rPr>
              <a:t>三昧</a:t>
            </a:r>
            <a:r>
              <a:rPr lang="zh-TW" altLang="en-US" sz="3200" smtClean="0"/>
              <a:t>的境界（</a:t>
            </a:r>
            <a:r>
              <a:rPr lang="zh-TW" altLang="en-US" sz="3200" smtClean="0">
                <a:solidFill>
                  <a:srgbClr val="0000FF"/>
                </a:solidFill>
              </a:rPr>
              <a:t>心意之自主與自由</a:t>
            </a:r>
            <a:r>
              <a:rPr lang="zh-TW" altLang="en-US" sz="3200" smtClean="0"/>
              <a:t>）</a:t>
            </a:r>
            <a:endParaRPr lang="en-US" altLang="zh-TW" sz="3200" smtClean="0"/>
          </a:p>
          <a:p>
            <a:pPr eaLnBrk="1" hangingPunct="1"/>
            <a:endParaRPr lang="zh-TW" altLang="en-US" sz="3200" smtClean="0"/>
          </a:p>
          <a:p>
            <a:pPr eaLnBrk="1" hangingPunct="1"/>
            <a:r>
              <a:rPr lang="zh-TW" altLang="en-US" sz="3200" smtClean="0">
                <a:solidFill>
                  <a:srgbClr val="0000FF"/>
                </a:solidFill>
              </a:rPr>
              <a:t>止觀</a:t>
            </a:r>
            <a:r>
              <a:rPr lang="zh-TW" altLang="en-US" sz="3200" smtClean="0"/>
              <a:t>：「止」是「心一境性」，「觀」是「妙觀察慧」，；修止（奢摩他）可得定，修觀（毘鉢舍那）可以成慧</a:t>
            </a:r>
          </a:p>
        </p:txBody>
      </p:sp>
      <p:sp>
        <p:nvSpPr>
          <p:cNvPr id="1434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241B06AD-293F-4872-A6BC-E021360DCB9E}" type="slidenum">
              <a:rPr kumimoji="0" lang="zh-TW" altLang="en-US" smtClean="0"/>
              <a:pPr eaLnBrk="1" hangingPunct="1"/>
              <a:t>9</a:t>
            </a:fld>
            <a:endParaRPr kumimoji="0"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流線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1615</TotalTime>
  <Words>2103</Words>
  <Application>Microsoft Office PowerPoint</Application>
  <PresentationFormat>On-screen Show (4:3)</PresentationFormat>
  <Paragraphs>295</Paragraphs>
  <Slides>50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4" baseType="lpstr">
      <vt:lpstr>Arial</vt:lpstr>
      <vt:lpstr>新細明體</vt:lpstr>
      <vt:lpstr>Calibri</vt:lpstr>
      <vt:lpstr>微軟正黑體</vt:lpstr>
      <vt:lpstr>Constantia</vt:lpstr>
      <vt:lpstr>Wingdings 2</vt:lpstr>
      <vt:lpstr>Times New Roman</vt:lpstr>
      <vt:lpstr>Wingdings</vt:lpstr>
      <vt:lpstr>文鼎粗隸</vt:lpstr>
      <vt:lpstr>文鼎中粗隸</vt:lpstr>
      <vt:lpstr>MingLiU</vt:lpstr>
      <vt:lpstr>DFKai-SB</vt:lpstr>
      <vt:lpstr>MS PGothic</vt:lpstr>
      <vt:lpstr>流線</vt:lpstr>
      <vt:lpstr>微笑行動</vt:lpstr>
      <vt:lpstr>PowerPoint Presentation</vt:lpstr>
      <vt:lpstr> </vt:lpstr>
      <vt:lpstr>微笑</vt:lpstr>
      <vt:lpstr>PowerPoint Presentation</vt:lpstr>
      <vt:lpstr>貪  瞋  痴</vt:lpstr>
      <vt:lpstr>心病還需心藥醫</vt:lpstr>
      <vt:lpstr>禪修與情緒治療</vt:lpstr>
      <vt:lpstr>禪</vt:lpstr>
      <vt:lpstr>禪定功用的科學研究</vt:lpstr>
      <vt:lpstr>坐禪對身心的好處</vt:lpstr>
      <vt:lpstr>PowerPoint Presentation</vt:lpstr>
      <vt:lpstr>四無量心</vt:lpstr>
      <vt:lpstr>佛陀的四無量心 </vt:lpstr>
      <vt:lpstr>慈無量心</vt:lpstr>
      <vt:lpstr>慈無量心</vt:lpstr>
      <vt:lpstr>悲無量心</vt:lpstr>
      <vt:lpstr>悲無量心</vt:lpstr>
      <vt:lpstr> 喜無量心</vt:lpstr>
      <vt:lpstr>佛陀的微笑</vt:lpstr>
      <vt:lpstr>笑口彌勒佛</vt:lpstr>
      <vt:lpstr>喜無量心</vt:lpstr>
      <vt:lpstr>喜無量心</vt:lpstr>
      <vt:lpstr>捨無量心</vt:lpstr>
      <vt:lpstr>捨無量心</vt:lpstr>
      <vt:lpstr>無量</vt:lpstr>
      <vt:lpstr>自他不二</vt:lpstr>
      <vt:lpstr>PowerPoint Presentation</vt:lpstr>
      <vt:lpstr>健身健心運動 佛教生活的智慧</vt:lpstr>
      <vt:lpstr>健身健心運動</vt:lpstr>
      <vt:lpstr>八正道</vt:lpstr>
      <vt:lpstr>四念住 身、受、心、法</vt:lpstr>
      <vt:lpstr>四無量心</vt:lpstr>
      <vt:lpstr>健身健心運動</vt:lpstr>
      <vt:lpstr>健身健心運動</vt:lpstr>
      <vt:lpstr>心理教育</vt:lpstr>
      <vt:lpstr>禪修</vt:lpstr>
      <vt:lpstr>食禪 (專注覺察咀嚼訓練)</vt:lpstr>
      <vt:lpstr>行禪 (專注覺察漫步訓練)</vt:lpstr>
      <vt:lpstr>太極禪</vt:lpstr>
      <vt:lpstr>睡禪</vt:lpstr>
      <vt:lpstr>坐禪 (專注覺察呼吸訓練)</vt:lpstr>
      <vt:lpstr>呼吸</vt:lpstr>
      <vt:lpstr>覺察呼吸</vt:lpstr>
      <vt:lpstr>覺察呼吸</vt:lpstr>
      <vt:lpstr>心的運動 心的訓練 慈、悲、喜、捨 (四無量心)</vt:lpstr>
      <vt:lpstr>全「心」運動</vt:lpstr>
      <vt:lpstr>全「心」運動 慈悲無量　微笑放下</vt:lpstr>
      <vt:lpstr>全「心」運動</vt:lpstr>
      <vt:lpstr>微笑行動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微笑行動</dc:title>
  <dc:creator>owner</dc:creator>
  <cp:lastModifiedBy>Kwok, Isaac HY</cp:lastModifiedBy>
  <cp:revision>104</cp:revision>
  <dcterms:created xsi:type="dcterms:W3CDTF">2007-09-01T08:55:47Z</dcterms:created>
  <dcterms:modified xsi:type="dcterms:W3CDTF">2020-04-07T07:33:42Z</dcterms:modified>
</cp:coreProperties>
</file>