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91" r:id="rId1"/>
  </p:sldMasterIdLst>
  <p:notesMasterIdLst>
    <p:notesMasterId r:id="rId25"/>
  </p:notesMasterIdLst>
  <p:handoutMasterIdLst>
    <p:handoutMasterId r:id="rId26"/>
  </p:handoutMasterIdLst>
  <p:sldIdLst>
    <p:sldId id="258" r:id="rId2"/>
    <p:sldId id="280" r:id="rId3"/>
    <p:sldId id="259" r:id="rId4"/>
    <p:sldId id="292" r:id="rId5"/>
    <p:sldId id="291" r:id="rId6"/>
    <p:sldId id="275" r:id="rId7"/>
    <p:sldId id="289" r:id="rId8"/>
    <p:sldId id="290" r:id="rId9"/>
    <p:sldId id="273" r:id="rId10"/>
    <p:sldId id="277" r:id="rId11"/>
    <p:sldId id="274" r:id="rId12"/>
    <p:sldId id="266" r:id="rId13"/>
    <p:sldId id="276" r:id="rId14"/>
    <p:sldId id="263" r:id="rId15"/>
    <p:sldId id="278" r:id="rId16"/>
    <p:sldId id="294" r:id="rId17"/>
    <p:sldId id="295" r:id="rId18"/>
    <p:sldId id="264" r:id="rId19"/>
    <p:sldId id="293" r:id="rId20"/>
    <p:sldId id="268" r:id="rId21"/>
    <p:sldId id="296" r:id="rId22"/>
    <p:sldId id="288" r:id="rId23"/>
    <p:sldId id="270" r:id="rId24"/>
  </p:sldIdLst>
  <p:sldSz cx="9144000" cy="6858000" type="screen4x3"/>
  <p:notesSz cx="6669088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81" autoAdjust="0"/>
    <p:restoredTop sz="94643"/>
  </p:normalViewPr>
  <p:slideViewPr>
    <p:cSldViewPr>
      <p:cViewPr varScale="1">
        <p:scale>
          <a:sx n="120" d="100"/>
          <a:sy n="120" d="100"/>
        </p:scale>
        <p:origin x="15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7BC3F0-287C-7C4E-B314-E3AF663915A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87E89CDE-852B-BA4B-973B-7C8BA554E8D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rPr>
            <a:t>我</a:t>
          </a:r>
        </a:p>
      </dgm:t>
    </dgm:pt>
    <dgm:pt modelId="{8F3F8950-11E1-4D4B-988B-7DC393E6E747}" type="parTrans" cxnId="{C8F76686-F468-8140-B9AE-891E270D9A2A}">
      <dgm:prSet/>
      <dgm:spPr/>
    </dgm:pt>
    <dgm:pt modelId="{017B7F8C-1B3C-B74F-A222-7EAB1E3C3456}" type="sibTrans" cxnId="{C8F76686-F468-8140-B9AE-891E270D9A2A}">
      <dgm:prSet/>
      <dgm:spPr/>
    </dgm:pt>
    <dgm:pt modelId="{94892BF6-974E-3F41-BA69-AE35CFAC7C8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rPr>
            <a:t>敵人</a:t>
          </a:r>
        </a:p>
      </dgm:t>
    </dgm:pt>
    <dgm:pt modelId="{D8D0E8C8-2C53-1541-8478-8FCE41EBF7A1}" type="parTrans" cxnId="{D84D6475-004B-1046-869E-ABA350CCE96E}">
      <dgm:prSet/>
      <dgm:spPr/>
      <dgm:t>
        <a:bodyPr/>
        <a:lstStyle/>
        <a:p>
          <a:endParaRPr lang="en-US"/>
        </a:p>
      </dgm:t>
    </dgm:pt>
    <dgm:pt modelId="{35DAB93A-88D2-034D-B3E5-90C9A5D0D682}" type="sibTrans" cxnId="{D84D6475-004B-1046-869E-ABA350CCE96E}">
      <dgm:prSet/>
      <dgm:spPr/>
    </dgm:pt>
    <dgm:pt modelId="{0D965E43-10DE-C647-A656-869FDC7277C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rPr>
            <a:t>至親</a:t>
          </a:r>
        </a:p>
      </dgm:t>
    </dgm:pt>
    <dgm:pt modelId="{8FFCC95F-21ED-6944-AA67-B8F207EE23CF}" type="parTrans" cxnId="{675F7AE8-B71D-D942-94AD-5D0D5C33DFD3}">
      <dgm:prSet/>
      <dgm:spPr/>
      <dgm:t>
        <a:bodyPr/>
        <a:lstStyle/>
        <a:p>
          <a:endParaRPr lang="en-US"/>
        </a:p>
      </dgm:t>
    </dgm:pt>
    <dgm:pt modelId="{87420259-B39C-0C40-A7FD-5AD90127CE4A}" type="sibTrans" cxnId="{675F7AE8-B71D-D942-94AD-5D0D5C33DFD3}">
      <dgm:prSet/>
      <dgm:spPr/>
    </dgm:pt>
    <dgm:pt modelId="{70328D28-B19D-E54C-B2CF-ED5D32D9A0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rPr>
            <a:t>各界人士</a:t>
          </a:r>
        </a:p>
      </dgm:t>
    </dgm:pt>
    <dgm:pt modelId="{AE0AEAAE-ACCE-B241-A81A-7B240CB155EA}" type="parTrans" cxnId="{FC0EE7BF-5A4A-A946-B659-099B4116DDB4}">
      <dgm:prSet/>
      <dgm:spPr/>
      <dgm:t>
        <a:bodyPr/>
        <a:lstStyle/>
        <a:p>
          <a:endParaRPr lang="en-US"/>
        </a:p>
      </dgm:t>
    </dgm:pt>
    <dgm:pt modelId="{D1D21431-B876-D94F-84DB-78967865C139}" type="sibTrans" cxnId="{FC0EE7BF-5A4A-A946-B659-099B4116DDB4}">
      <dgm:prSet/>
      <dgm:spPr/>
    </dgm:pt>
    <dgm:pt modelId="{FF8C4834-C199-BF45-BE14-5BE17CE5F0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rPr>
            <a:t>朋友</a:t>
          </a:r>
        </a:p>
      </dgm:t>
    </dgm:pt>
    <dgm:pt modelId="{CA57D08F-F653-3141-931C-922B04D5D705}" type="parTrans" cxnId="{67B65B64-3407-4644-93F3-0A1C2CB243D9}">
      <dgm:prSet/>
      <dgm:spPr/>
      <dgm:t>
        <a:bodyPr/>
        <a:lstStyle/>
        <a:p>
          <a:endParaRPr lang="en-US"/>
        </a:p>
      </dgm:t>
    </dgm:pt>
    <dgm:pt modelId="{C5BCD9A7-8153-7A4E-9757-DE7B433B30F3}" type="sibTrans" cxnId="{67B65B64-3407-4644-93F3-0A1C2CB243D9}">
      <dgm:prSet/>
      <dgm:spPr/>
    </dgm:pt>
    <dgm:pt modelId="{E997C448-03E5-FE4C-996F-3DAC50CE2FB9}" type="pres">
      <dgm:prSet presAssocID="{DE7BC3F0-287C-7C4E-B314-E3AF663915A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3C4BA82-88DF-A54D-8292-5564F5541EBD}" type="pres">
      <dgm:prSet presAssocID="{87E89CDE-852B-BA4B-973B-7C8BA554E8D1}" presName="centerShape" presStyleLbl="node0" presStyleIdx="0" presStyleCnt="1"/>
      <dgm:spPr/>
    </dgm:pt>
    <dgm:pt modelId="{49AC1811-44CA-644B-8E6B-505E795F60EF}" type="pres">
      <dgm:prSet presAssocID="{D8D0E8C8-2C53-1541-8478-8FCE41EBF7A1}" presName="Name9" presStyleLbl="parChTrans1D2" presStyleIdx="0" presStyleCnt="4"/>
      <dgm:spPr/>
    </dgm:pt>
    <dgm:pt modelId="{F437B9BC-F515-314D-A11B-75375150FD15}" type="pres">
      <dgm:prSet presAssocID="{D8D0E8C8-2C53-1541-8478-8FCE41EBF7A1}" presName="connTx" presStyleLbl="parChTrans1D2" presStyleIdx="0" presStyleCnt="4"/>
      <dgm:spPr/>
    </dgm:pt>
    <dgm:pt modelId="{ABBD4DCB-E3EE-3748-B109-90F100B95356}" type="pres">
      <dgm:prSet presAssocID="{94892BF6-974E-3F41-BA69-AE35CFAC7C80}" presName="node" presStyleLbl="node1" presStyleIdx="0" presStyleCnt="4">
        <dgm:presLayoutVars>
          <dgm:bulletEnabled val="1"/>
        </dgm:presLayoutVars>
      </dgm:prSet>
      <dgm:spPr/>
    </dgm:pt>
    <dgm:pt modelId="{0EB6EAF9-2B93-2C44-9C03-C746F81A10CF}" type="pres">
      <dgm:prSet presAssocID="{8FFCC95F-21ED-6944-AA67-B8F207EE23CF}" presName="Name9" presStyleLbl="parChTrans1D2" presStyleIdx="1" presStyleCnt="4"/>
      <dgm:spPr/>
    </dgm:pt>
    <dgm:pt modelId="{A3F2891D-1EF0-A044-8C23-EC1062A7ACEE}" type="pres">
      <dgm:prSet presAssocID="{8FFCC95F-21ED-6944-AA67-B8F207EE23CF}" presName="connTx" presStyleLbl="parChTrans1D2" presStyleIdx="1" presStyleCnt="4"/>
      <dgm:spPr/>
    </dgm:pt>
    <dgm:pt modelId="{9BCDD464-677A-2843-9A9C-0148D19538DE}" type="pres">
      <dgm:prSet presAssocID="{0D965E43-10DE-C647-A656-869FDC7277C1}" presName="node" presStyleLbl="node1" presStyleIdx="1" presStyleCnt="4">
        <dgm:presLayoutVars>
          <dgm:bulletEnabled val="1"/>
        </dgm:presLayoutVars>
      </dgm:prSet>
      <dgm:spPr/>
    </dgm:pt>
    <dgm:pt modelId="{BDB9A905-CC6D-794B-93F8-207749A8375B}" type="pres">
      <dgm:prSet presAssocID="{AE0AEAAE-ACCE-B241-A81A-7B240CB155EA}" presName="Name9" presStyleLbl="parChTrans1D2" presStyleIdx="2" presStyleCnt="4"/>
      <dgm:spPr/>
    </dgm:pt>
    <dgm:pt modelId="{63C2DFE2-3853-DF42-A180-24445C61D66B}" type="pres">
      <dgm:prSet presAssocID="{AE0AEAAE-ACCE-B241-A81A-7B240CB155EA}" presName="connTx" presStyleLbl="parChTrans1D2" presStyleIdx="2" presStyleCnt="4"/>
      <dgm:spPr/>
    </dgm:pt>
    <dgm:pt modelId="{AF371FA8-41FC-DA4D-A922-35300C0345B4}" type="pres">
      <dgm:prSet presAssocID="{70328D28-B19D-E54C-B2CF-ED5D32D9A030}" presName="node" presStyleLbl="node1" presStyleIdx="2" presStyleCnt="4">
        <dgm:presLayoutVars>
          <dgm:bulletEnabled val="1"/>
        </dgm:presLayoutVars>
      </dgm:prSet>
      <dgm:spPr/>
    </dgm:pt>
    <dgm:pt modelId="{7E087661-C1D8-5343-99E8-B6D6645E84F4}" type="pres">
      <dgm:prSet presAssocID="{CA57D08F-F653-3141-931C-922B04D5D705}" presName="Name9" presStyleLbl="parChTrans1D2" presStyleIdx="3" presStyleCnt="4"/>
      <dgm:spPr/>
    </dgm:pt>
    <dgm:pt modelId="{07F0A5F4-4B8F-FE4B-A0B2-8B20A15378DC}" type="pres">
      <dgm:prSet presAssocID="{CA57D08F-F653-3141-931C-922B04D5D705}" presName="connTx" presStyleLbl="parChTrans1D2" presStyleIdx="3" presStyleCnt="4"/>
      <dgm:spPr/>
    </dgm:pt>
    <dgm:pt modelId="{23FB0926-3CE4-9646-AA43-0D2B3D00B6C5}" type="pres">
      <dgm:prSet presAssocID="{FF8C4834-C199-BF45-BE14-5BE17CE5F0F2}" presName="node" presStyleLbl="node1" presStyleIdx="3" presStyleCnt="4">
        <dgm:presLayoutVars>
          <dgm:bulletEnabled val="1"/>
        </dgm:presLayoutVars>
      </dgm:prSet>
      <dgm:spPr/>
    </dgm:pt>
  </dgm:ptLst>
  <dgm:cxnLst>
    <dgm:cxn modelId="{F07EE60E-EA09-2F46-9606-B885FDE37C7D}" type="presOf" srcId="{87E89CDE-852B-BA4B-973B-7C8BA554E8D1}" destId="{23C4BA82-88DF-A54D-8292-5564F5541EBD}" srcOrd="0" destOrd="0" presId="urn:microsoft.com/office/officeart/2005/8/layout/radial1"/>
    <dgm:cxn modelId="{B787E840-5418-7443-8831-F4F75596F234}" type="presOf" srcId="{94892BF6-974E-3F41-BA69-AE35CFAC7C80}" destId="{ABBD4DCB-E3EE-3748-B109-90F100B95356}" srcOrd="0" destOrd="0" presId="urn:microsoft.com/office/officeart/2005/8/layout/radial1"/>
    <dgm:cxn modelId="{3946CB4F-6F37-4B46-9D69-831A5AE59801}" type="presOf" srcId="{8FFCC95F-21ED-6944-AA67-B8F207EE23CF}" destId="{0EB6EAF9-2B93-2C44-9C03-C746F81A10CF}" srcOrd="0" destOrd="0" presId="urn:microsoft.com/office/officeart/2005/8/layout/radial1"/>
    <dgm:cxn modelId="{7686915D-FCB2-4C4F-A67E-210A6AA921E1}" type="presOf" srcId="{D8D0E8C8-2C53-1541-8478-8FCE41EBF7A1}" destId="{F437B9BC-F515-314D-A11B-75375150FD15}" srcOrd="1" destOrd="0" presId="urn:microsoft.com/office/officeart/2005/8/layout/radial1"/>
    <dgm:cxn modelId="{67B65B64-3407-4644-93F3-0A1C2CB243D9}" srcId="{87E89CDE-852B-BA4B-973B-7C8BA554E8D1}" destId="{FF8C4834-C199-BF45-BE14-5BE17CE5F0F2}" srcOrd="3" destOrd="0" parTransId="{CA57D08F-F653-3141-931C-922B04D5D705}" sibTransId="{C5BCD9A7-8153-7A4E-9757-DE7B433B30F3}"/>
    <dgm:cxn modelId="{19D40167-FFBA-4340-9D11-7FCC03D8CEBC}" type="presOf" srcId="{CA57D08F-F653-3141-931C-922B04D5D705}" destId="{7E087661-C1D8-5343-99E8-B6D6645E84F4}" srcOrd="0" destOrd="0" presId="urn:microsoft.com/office/officeart/2005/8/layout/radial1"/>
    <dgm:cxn modelId="{D84D6475-004B-1046-869E-ABA350CCE96E}" srcId="{87E89CDE-852B-BA4B-973B-7C8BA554E8D1}" destId="{94892BF6-974E-3F41-BA69-AE35CFAC7C80}" srcOrd="0" destOrd="0" parTransId="{D8D0E8C8-2C53-1541-8478-8FCE41EBF7A1}" sibTransId="{35DAB93A-88D2-034D-B3E5-90C9A5D0D682}"/>
    <dgm:cxn modelId="{1CEEB075-DAF8-494C-9CC8-BBB323FF96CA}" type="presOf" srcId="{CA57D08F-F653-3141-931C-922B04D5D705}" destId="{07F0A5F4-4B8F-FE4B-A0B2-8B20A15378DC}" srcOrd="1" destOrd="0" presId="urn:microsoft.com/office/officeart/2005/8/layout/radial1"/>
    <dgm:cxn modelId="{C8F76686-F468-8140-B9AE-891E270D9A2A}" srcId="{DE7BC3F0-287C-7C4E-B314-E3AF663915A7}" destId="{87E89CDE-852B-BA4B-973B-7C8BA554E8D1}" srcOrd="0" destOrd="0" parTransId="{8F3F8950-11E1-4D4B-988B-7DC393E6E747}" sibTransId="{017B7F8C-1B3C-B74F-A222-7EAB1E3C3456}"/>
    <dgm:cxn modelId="{C76A8A8B-6045-7D41-B448-A74658AC730D}" type="presOf" srcId="{AE0AEAAE-ACCE-B241-A81A-7B240CB155EA}" destId="{63C2DFE2-3853-DF42-A180-24445C61D66B}" srcOrd="1" destOrd="0" presId="urn:microsoft.com/office/officeart/2005/8/layout/radial1"/>
    <dgm:cxn modelId="{EA74CE90-BB08-9B4C-991E-334589AB0AD4}" type="presOf" srcId="{FF8C4834-C199-BF45-BE14-5BE17CE5F0F2}" destId="{23FB0926-3CE4-9646-AA43-0D2B3D00B6C5}" srcOrd="0" destOrd="0" presId="urn:microsoft.com/office/officeart/2005/8/layout/radial1"/>
    <dgm:cxn modelId="{99D958AC-8D4F-1644-BA81-7EC4E27199AA}" type="presOf" srcId="{70328D28-B19D-E54C-B2CF-ED5D32D9A030}" destId="{AF371FA8-41FC-DA4D-A922-35300C0345B4}" srcOrd="0" destOrd="0" presId="urn:microsoft.com/office/officeart/2005/8/layout/radial1"/>
    <dgm:cxn modelId="{6C93C8B1-E07B-F04E-8D27-1BF06E3A1EE2}" type="presOf" srcId="{8FFCC95F-21ED-6944-AA67-B8F207EE23CF}" destId="{A3F2891D-1EF0-A044-8C23-EC1062A7ACEE}" srcOrd="1" destOrd="0" presId="urn:microsoft.com/office/officeart/2005/8/layout/radial1"/>
    <dgm:cxn modelId="{18426CBC-5FBC-E146-946B-5E97A1122B08}" type="presOf" srcId="{0D965E43-10DE-C647-A656-869FDC7277C1}" destId="{9BCDD464-677A-2843-9A9C-0148D19538DE}" srcOrd="0" destOrd="0" presId="urn:microsoft.com/office/officeart/2005/8/layout/radial1"/>
    <dgm:cxn modelId="{FC0EE7BF-5A4A-A946-B659-099B4116DDB4}" srcId="{87E89CDE-852B-BA4B-973B-7C8BA554E8D1}" destId="{70328D28-B19D-E54C-B2CF-ED5D32D9A030}" srcOrd="2" destOrd="0" parTransId="{AE0AEAAE-ACCE-B241-A81A-7B240CB155EA}" sibTransId="{D1D21431-B876-D94F-84DB-78967865C139}"/>
    <dgm:cxn modelId="{0DC98CD3-8686-D04F-9130-70B0F2121215}" type="presOf" srcId="{D8D0E8C8-2C53-1541-8478-8FCE41EBF7A1}" destId="{49AC1811-44CA-644B-8E6B-505E795F60EF}" srcOrd="0" destOrd="0" presId="urn:microsoft.com/office/officeart/2005/8/layout/radial1"/>
    <dgm:cxn modelId="{675F7AE8-B71D-D942-94AD-5D0D5C33DFD3}" srcId="{87E89CDE-852B-BA4B-973B-7C8BA554E8D1}" destId="{0D965E43-10DE-C647-A656-869FDC7277C1}" srcOrd="1" destOrd="0" parTransId="{8FFCC95F-21ED-6944-AA67-B8F207EE23CF}" sibTransId="{87420259-B39C-0C40-A7FD-5AD90127CE4A}"/>
    <dgm:cxn modelId="{8D7777E9-A686-7147-8EF6-D476E026F626}" type="presOf" srcId="{AE0AEAAE-ACCE-B241-A81A-7B240CB155EA}" destId="{BDB9A905-CC6D-794B-93F8-207749A8375B}" srcOrd="0" destOrd="0" presId="urn:microsoft.com/office/officeart/2005/8/layout/radial1"/>
    <dgm:cxn modelId="{37AF80FC-FEAF-D746-8D54-F9C84C36BF08}" type="presOf" srcId="{DE7BC3F0-287C-7C4E-B314-E3AF663915A7}" destId="{E997C448-03E5-FE4C-996F-3DAC50CE2FB9}" srcOrd="0" destOrd="0" presId="urn:microsoft.com/office/officeart/2005/8/layout/radial1"/>
    <dgm:cxn modelId="{2D763141-83FD-FE4F-BBCD-B7D471745E06}" type="presParOf" srcId="{E997C448-03E5-FE4C-996F-3DAC50CE2FB9}" destId="{23C4BA82-88DF-A54D-8292-5564F5541EBD}" srcOrd="0" destOrd="0" presId="urn:microsoft.com/office/officeart/2005/8/layout/radial1"/>
    <dgm:cxn modelId="{9F2BF9CC-234F-2348-85E0-32053A3FFCF7}" type="presParOf" srcId="{E997C448-03E5-FE4C-996F-3DAC50CE2FB9}" destId="{49AC1811-44CA-644B-8E6B-505E795F60EF}" srcOrd="1" destOrd="0" presId="urn:microsoft.com/office/officeart/2005/8/layout/radial1"/>
    <dgm:cxn modelId="{6A151423-AB80-C94F-8F5E-8C3C5228105D}" type="presParOf" srcId="{49AC1811-44CA-644B-8E6B-505E795F60EF}" destId="{F437B9BC-F515-314D-A11B-75375150FD15}" srcOrd="0" destOrd="0" presId="urn:microsoft.com/office/officeart/2005/8/layout/radial1"/>
    <dgm:cxn modelId="{8C13DFF4-2DBF-3541-A650-B549703020C2}" type="presParOf" srcId="{E997C448-03E5-FE4C-996F-3DAC50CE2FB9}" destId="{ABBD4DCB-E3EE-3748-B109-90F100B95356}" srcOrd="2" destOrd="0" presId="urn:microsoft.com/office/officeart/2005/8/layout/radial1"/>
    <dgm:cxn modelId="{F004E69E-064A-CD44-85B5-25E5AE71C9C7}" type="presParOf" srcId="{E997C448-03E5-FE4C-996F-3DAC50CE2FB9}" destId="{0EB6EAF9-2B93-2C44-9C03-C746F81A10CF}" srcOrd="3" destOrd="0" presId="urn:microsoft.com/office/officeart/2005/8/layout/radial1"/>
    <dgm:cxn modelId="{F1A47935-3D08-FC43-AA3C-C06EFB023A43}" type="presParOf" srcId="{0EB6EAF9-2B93-2C44-9C03-C746F81A10CF}" destId="{A3F2891D-1EF0-A044-8C23-EC1062A7ACEE}" srcOrd="0" destOrd="0" presId="urn:microsoft.com/office/officeart/2005/8/layout/radial1"/>
    <dgm:cxn modelId="{697B99EA-7803-A74F-B11F-ED4A31340B8A}" type="presParOf" srcId="{E997C448-03E5-FE4C-996F-3DAC50CE2FB9}" destId="{9BCDD464-677A-2843-9A9C-0148D19538DE}" srcOrd="4" destOrd="0" presId="urn:microsoft.com/office/officeart/2005/8/layout/radial1"/>
    <dgm:cxn modelId="{98542281-7A6D-D245-A49E-B1506DBBF8C7}" type="presParOf" srcId="{E997C448-03E5-FE4C-996F-3DAC50CE2FB9}" destId="{BDB9A905-CC6D-794B-93F8-207749A8375B}" srcOrd="5" destOrd="0" presId="urn:microsoft.com/office/officeart/2005/8/layout/radial1"/>
    <dgm:cxn modelId="{7024E40B-B27A-8A4A-AA60-2D5F79DC74D1}" type="presParOf" srcId="{BDB9A905-CC6D-794B-93F8-207749A8375B}" destId="{63C2DFE2-3853-DF42-A180-24445C61D66B}" srcOrd="0" destOrd="0" presId="urn:microsoft.com/office/officeart/2005/8/layout/radial1"/>
    <dgm:cxn modelId="{B256710D-C0A7-064A-BBC8-376779FC0C45}" type="presParOf" srcId="{E997C448-03E5-FE4C-996F-3DAC50CE2FB9}" destId="{AF371FA8-41FC-DA4D-A922-35300C0345B4}" srcOrd="6" destOrd="0" presId="urn:microsoft.com/office/officeart/2005/8/layout/radial1"/>
    <dgm:cxn modelId="{DBB6DFFE-FFE5-B94F-B517-233EC1507D8E}" type="presParOf" srcId="{E997C448-03E5-FE4C-996F-3DAC50CE2FB9}" destId="{7E087661-C1D8-5343-99E8-B6D6645E84F4}" srcOrd="7" destOrd="0" presId="urn:microsoft.com/office/officeart/2005/8/layout/radial1"/>
    <dgm:cxn modelId="{CBC2B294-2A95-A44E-BC8F-A301423737C5}" type="presParOf" srcId="{7E087661-C1D8-5343-99E8-B6D6645E84F4}" destId="{07F0A5F4-4B8F-FE4B-A0B2-8B20A15378DC}" srcOrd="0" destOrd="0" presId="urn:microsoft.com/office/officeart/2005/8/layout/radial1"/>
    <dgm:cxn modelId="{8A24110D-194C-6D4F-B1AB-210E5CC208DB}" type="presParOf" srcId="{E997C448-03E5-FE4C-996F-3DAC50CE2FB9}" destId="{23FB0926-3CE4-9646-AA43-0D2B3D00B6C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4BA82-88DF-A54D-8292-5564F5541EBD}">
      <dsp:nvSpPr>
        <dsp:cNvPr id="0" name=""/>
        <dsp:cNvSpPr/>
      </dsp:nvSpPr>
      <dsp:spPr>
        <a:xfrm>
          <a:off x="3651107" y="1822307"/>
          <a:ext cx="1384584" cy="13845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5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rPr>
            <a:t>我</a:t>
          </a:r>
        </a:p>
      </dsp:txBody>
      <dsp:txXfrm>
        <a:off x="3853875" y="2025075"/>
        <a:ext cx="979048" cy="979048"/>
      </dsp:txXfrm>
    </dsp:sp>
    <dsp:sp modelId="{49AC1811-44CA-644B-8E6B-505E795F60EF}">
      <dsp:nvSpPr>
        <dsp:cNvPr id="0" name=""/>
        <dsp:cNvSpPr/>
      </dsp:nvSpPr>
      <dsp:spPr>
        <a:xfrm rot="16200000">
          <a:off x="4134311" y="1598873"/>
          <a:ext cx="418177" cy="28690"/>
        </a:xfrm>
        <a:custGeom>
          <a:avLst/>
          <a:gdLst/>
          <a:ahLst/>
          <a:cxnLst/>
          <a:rect l="0" t="0" r="0" b="0"/>
          <a:pathLst>
            <a:path>
              <a:moveTo>
                <a:pt x="0" y="14345"/>
              </a:moveTo>
              <a:lnTo>
                <a:pt x="418177" y="1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32945" y="1602764"/>
        <a:ext cx="20908" cy="20908"/>
      </dsp:txXfrm>
    </dsp:sp>
    <dsp:sp modelId="{ABBD4DCB-E3EE-3748-B109-90F100B95356}">
      <dsp:nvSpPr>
        <dsp:cNvPr id="0" name=""/>
        <dsp:cNvSpPr/>
      </dsp:nvSpPr>
      <dsp:spPr>
        <a:xfrm>
          <a:off x="3651107" y="19545"/>
          <a:ext cx="1384584" cy="13845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rPr>
            <a:t>敵人</a:t>
          </a:r>
        </a:p>
      </dsp:txBody>
      <dsp:txXfrm>
        <a:off x="3853875" y="222313"/>
        <a:ext cx="979048" cy="979048"/>
      </dsp:txXfrm>
    </dsp:sp>
    <dsp:sp modelId="{0EB6EAF9-2B93-2C44-9C03-C746F81A10CF}">
      <dsp:nvSpPr>
        <dsp:cNvPr id="0" name=""/>
        <dsp:cNvSpPr/>
      </dsp:nvSpPr>
      <dsp:spPr>
        <a:xfrm>
          <a:off x="5035692" y="2500254"/>
          <a:ext cx="418177" cy="28690"/>
        </a:xfrm>
        <a:custGeom>
          <a:avLst/>
          <a:gdLst/>
          <a:ahLst/>
          <a:cxnLst/>
          <a:rect l="0" t="0" r="0" b="0"/>
          <a:pathLst>
            <a:path>
              <a:moveTo>
                <a:pt x="0" y="14345"/>
              </a:moveTo>
              <a:lnTo>
                <a:pt x="418177" y="1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4326" y="2504145"/>
        <a:ext cx="20908" cy="20908"/>
      </dsp:txXfrm>
    </dsp:sp>
    <dsp:sp modelId="{9BCDD464-677A-2843-9A9C-0148D19538DE}">
      <dsp:nvSpPr>
        <dsp:cNvPr id="0" name=""/>
        <dsp:cNvSpPr/>
      </dsp:nvSpPr>
      <dsp:spPr>
        <a:xfrm>
          <a:off x="5453870" y="1822307"/>
          <a:ext cx="1384584" cy="13845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rPr>
            <a:t>至親</a:t>
          </a:r>
        </a:p>
      </dsp:txBody>
      <dsp:txXfrm>
        <a:off x="5656638" y="2025075"/>
        <a:ext cx="979048" cy="979048"/>
      </dsp:txXfrm>
    </dsp:sp>
    <dsp:sp modelId="{BDB9A905-CC6D-794B-93F8-207749A8375B}">
      <dsp:nvSpPr>
        <dsp:cNvPr id="0" name=""/>
        <dsp:cNvSpPr/>
      </dsp:nvSpPr>
      <dsp:spPr>
        <a:xfrm rot="5400000">
          <a:off x="4134311" y="3401636"/>
          <a:ext cx="418177" cy="28690"/>
        </a:xfrm>
        <a:custGeom>
          <a:avLst/>
          <a:gdLst/>
          <a:ahLst/>
          <a:cxnLst/>
          <a:rect l="0" t="0" r="0" b="0"/>
          <a:pathLst>
            <a:path>
              <a:moveTo>
                <a:pt x="0" y="14345"/>
              </a:moveTo>
              <a:lnTo>
                <a:pt x="418177" y="1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32945" y="3405526"/>
        <a:ext cx="20908" cy="20908"/>
      </dsp:txXfrm>
    </dsp:sp>
    <dsp:sp modelId="{AF371FA8-41FC-DA4D-A922-35300C0345B4}">
      <dsp:nvSpPr>
        <dsp:cNvPr id="0" name=""/>
        <dsp:cNvSpPr/>
      </dsp:nvSpPr>
      <dsp:spPr>
        <a:xfrm>
          <a:off x="3651107" y="3625070"/>
          <a:ext cx="1384584" cy="13845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rPr>
            <a:t>各界人士</a:t>
          </a:r>
        </a:p>
      </dsp:txBody>
      <dsp:txXfrm>
        <a:off x="3853875" y="3827838"/>
        <a:ext cx="979048" cy="979048"/>
      </dsp:txXfrm>
    </dsp:sp>
    <dsp:sp modelId="{7E087661-C1D8-5343-99E8-B6D6645E84F4}">
      <dsp:nvSpPr>
        <dsp:cNvPr id="0" name=""/>
        <dsp:cNvSpPr/>
      </dsp:nvSpPr>
      <dsp:spPr>
        <a:xfrm rot="10800000">
          <a:off x="3232929" y="2500254"/>
          <a:ext cx="418177" cy="28690"/>
        </a:xfrm>
        <a:custGeom>
          <a:avLst/>
          <a:gdLst/>
          <a:ahLst/>
          <a:cxnLst/>
          <a:rect l="0" t="0" r="0" b="0"/>
          <a:pathLst>
            <a:path>
              <a:moveTo>
                <a:pt x="0" y="14345"/>
              </a:moveTo>
              <a:lnTo>
                <a:pt x="418177" y="14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431564" y="2504145"/>
        <a:ext cx="20908" cy="20908"/>
      </dsp:txXfrm>
    </dsp:sp>
    <dsp:sp modelId="{23FB0926-3CE4-9646-AA43-0D2B3D00B6C5}">
      <dsp:nvSpPr>
        <dsp:cNvPr id="0" name=""/>
        <dsp:cNvSpPr/>
      </dsp:nvSpPr>
      <dsp:spPr>
        <a:xfrm>
          <a:off x="1848345" y="1822307"/>
          <a:ext cx="1384584" cy="13845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rPr>
            <a:t>朋友</a:t>
          </a:r>
        </a:p>
      </dsp:txBody>
      <dsp:txXfrm>
        <a:off x="2051113" y="2025075"/>
        <a:ext cx="979048" cy="979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EE4FF001-745E-3F43-AA96-E802280AE2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23" tIns="45062" rIns="90123" bIns="45062" numCol="1" anchor="t" anchorCtr="0" compatLnSpc="1">
            <a:prstTxWarp prst="textNoShape">
              <a:avLst/>
            </a:prstTxWarp>
          </a:bodyPr>
          <a:lstStyle>
            <a:lvl1pPr algn="l" defTabSz="901700">
              <a:defRPr sz="1200"/>
            </a:lvl1pPr>
          </a:lstStyle>
          <a:p>
            <a:endParaRPr lang="en-US" altLang="zh-TW"/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4EF2C974-E391-E946-9C87-3F104EEC9E9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23" tIns="45062" rIns="90123" bIns="45062" numCol="1" anchor="t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endParaRPr lang="en-US" altLang="zh-TW"/>
          </a:p>
        </p:txBody>
      </p:sp>
      <p:sp>
        <p:nvSpPr>
          <p:cNvPr id="189444" name="Rectangle 4">
            <a:extLst>
              <a:ext uri="{FF2B5EF4-FFF2-40B4-BE49-F238E27FC236}">
                <a16:creationId xmlns:a16="http://schemas.microsoft.com/office/drawing/2014/main" id="{AA6FC396-1D05-F249-A66F-339B463D57E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23" tIns="45062" rIns="90123" bIns="45062" numCol="1" anchor="b" anchorCtr="0" compatLnSpc="1">
            <a:prstTxWarp prst="textNoShape">
              <a:avLst/>
            </a:prstTxWarp>
          </a:bodyPr>
          <a:lstStyle>
            <a:lvl1pPr algn="l" defTabSz="901700">
              <a:defRPr sz="1200"/>
            </a:lvl1pPr>
          </a:lstStyle>
          <a:p>
            <a:endParaRPr lang="en-US" altLang="zh-TW"/>
          </a:p>
        </p:txBody>
      </p:sp>
      <p:sp>
        <p:nvSpPr>
          <p:cNvPr id="189445" name="Rectangle 5">
            <a:extLst>
              <a:ext uri="{FF2B5EF4-FFF2-40B4-BE49-F238E27FC236}">
                <a16:creationId xmlns:a16="http://schemas.microsoft.com/office/drawing/2014/main" id="{AED79A34-49C3-8340-95D6-F2555A3AD9E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23" tIns="45062" rIns="90123" bIns="45062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fld id="{868BF79C-C37C-814A-A36D-421BA04B5753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3F6A4B12-6588-B548-93CE-08CD802E43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23" tIns="45062" rIns="90123" bIns="45062" numCol="1" anchor="t" anchorCtr="0" compatLnSpc="1">
            <a:prstTxWarp prst="textNoShape">
              <a:avLst/>
            </a:prstTxWarp>
          </a:bodyPr>
          <a:lstStyle>
            <a:lvl1pPr algn="l" defTabSz="901700">
              <a:defRPr sz="1200"/>
            </a:lvl1pPr>
          </a:lstStyle>
          <a:p>
            <a:endParaRPr lang="en-US" altLang="zh-TW"/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576C1F24-6D99-1745-B766-A210A71D66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23" tIns="45062" rIns="90123" bIns="45062" numCol="1" anchor="t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endParaRPr lang="en-US" altLang="zh-TW"/>
          </a:p>
        </p:txBody>
      </p:sp>
      <p:sp>
        <p:nvSpPr>
          <p:cNvPr id="136196" name="Rectangle 4">
            <a:extLst>
              <a:ext uri="{FF2B5EF4-FFF2-40B4-BE49-F238E27FC236}">
                <a16:creationId xmlns:a16="http://schemas.microsoft.com/office/drawing/2014/main" id="{8064E810-DC06-CF4E-9826-CB3E643193D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6197" name="Rectangle 5">
            <a:extLst>
              <a:ext uri="{FF2B5EF4-FFF2-40B4-BE49-F238E27FC236}">
                <a16:creationId xmlns:a16="http://schemas.microsoft.com/office/drawing/2014/main" id="{B6FBC99C-6FB0-CF41-AFC6-1E4D98CA454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23" tIns="45062" rIns="90123" bIns="45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36198" name="Rectangle 6">
            <a:extLst>
              <a:ext uri="{FF2B5EF4-FFF2-40B4-BE49-F238E27FC236}">
                <a16:creationId xmlns:a16="http://schemas.microsoft.com/office/drawing/2014/main" id="{16C0DA18-63B6-1740-9D7D-556F43D8D8A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23" tIns="45062" rIns="90123" bIns="45062" numCol="1" anchor="b" anchorCtr="0" compatLnSpc="1">
            <a:prstTxWarp prst="textNoShape">
              <a:avLst/>
            </a:prstTxWarp>
          </a:bodyPr>
          <a:lstStyle>
            <a:lvl1pPr algn="l" defTabSz="901700">
              <a:defRPr sz="1200"/>
            </a:lvl1pPr>
          </a:lstStyle>
          <a:p>
            <a:endParaRPr lang="en-US" altLang="zh-TW"/>
          </a:p>
        </p:txBody>
      </p:sp>
      <p:sp>
        <p:nvSpPr>
          <p:cNvPr id="136199" name="Rectangle 7">
            <a:extLst>
              <a:ext uri="{FF2B5EF4-FFF2-40B4-BE49-F238E27FC236}">
                <a16:creationId xmlns:a16="http://schemas.microsoft.com/office/drawing/2014/main" id="{D9ED2188-2356-1841-9861-F798B11968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23" tIns="45062" rIns="90123" bIns="45062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fld id="{096D5CCD-B9FA-B743-B21B-41A12C1E817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46255C71-C736-D543-9DE3-687A98FA0F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D0B91B3B-5362-A84D-91FD-7A8545A45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6D603B4B-002D-0747-BAAF-03ED778621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7B8C0C74-8FEF-2144-B3AC-A723AF0986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527CF6FC-2C60-4D42-94FA-898E55F7B72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AA03EA58-1EB0-A143-8FEC-CA33CF3FE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DF9E4589-B392-7845-9AE5-9DFEA455E9C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8D16043B-F063-E74A-A220-10CF1772B0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ABD4EAAC-548C-7845-986F-610509855E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51A0F041-591A-AB49-BDC1-15A180F5F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350FEA03-6042-6549-AE63-D195E3DE243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334F9867-B97A-0E4C-8174-BC78296FFD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30C24919-E3E5-9D43-AB92-943935ADE98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A9974EC8-41F9-CF46-A66C-A3F98D6EA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D94B6B61-B9F5-CB40-AFDF-A36C94EA523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855663" y="746125"/>
            <a:ext cx="4959350" cy="3719513"/>
          </a:xfrm>
          <a:ln/>
        </p:spPr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B5B2795C-2739-BB46-A28F-118C9E17E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5638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D83DF62F-583D-D742-A5AF-AB49B23D9B6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61C49B66-A5E0-5942-8135-426024D15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2AC7D5DE-E1D6-BE4A-8862-776F1B9CD78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5DE78B73-17B8-7943-B0B3-1086D215AD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>
            <a:extLst>
              <a:ext uri="{FF2B5EF4-FFF2-40B4-BE49-F238E27FC236}">
                <a16:creationId xmlns:a16="http://schemas.microsoft.com/office/drawing/2014/main" id="{74C2F132-C20F-CF4E-B3BF-E5BA0C43260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E32F4D15-579C-674C-9C46-865DBBA37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C875C1BC-B7C1-2448-872E-9C97B7A9B3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854075" y="744538"/>
            <a:ext cx="4964113" cy="3722687"/>
          </a:xfrm>
          <a:ln/>
        </p:spPr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3111ED42-6872-C642-BC9E-2EF7F5F74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596E091B-32F9-2041-99D3-EDED275978B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371B6785-0BA9-1C4E-BCE5-960EA058E3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E7A865D2-2519-DC41-9EF3-7B4D3BE996D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E2081DFD-0CFD-194E-9BF5-AC6C4FCADA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9D098009-0FE6-2B41-9C5C-37152117E65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1100"/>
          </a:xfrm>
          <a:ln/>
        </p:spPr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8850ABC5-62D6-FC46-BF46-FBA34E09E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4E5F6FA2-C4E2-D446-AD7F-FCDF6A007F4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AA4074E9-FEE8-8947-977E-69BDFF4D0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4A01AD5C-63DD-2845-BB16-7B8C9813FE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4387" name="Text Box 3">
            <a:extLst>
              <a:ext uri="{FF2B5EF4-FFF2-40B4-BE49-F238E27FC236}">
                <a16:creationId xmlns:a16="http://schemas.microsoft.com/office/drawing/2014/main" id="{AB18DD67-684F-2B47-BC3C-8CC7D849BF3E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889000" y="4714875"/>
            <a:ext cx="4891088" cy="4467225"/>
          </a:xfrm>
          <a:ln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D7CD8F19-D30F-7844-8363-06A3A8F8E42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34F21CE1-B2ED-8843-A9E3-92CB8E3DF7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DAA5420-F3C9-4744-93CC-3B0EADF7D7A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4E347D31-BCE5-934D-9D04-D5BF9BF85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9CA46C0F-BBFB-B043-A72B-4150CDFA050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C6DE531-26F5-3C4E-8B4B-07EF6F7409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42B949F5-D553-734F-B795-3EBCC19924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1100"/>
          </a:xfrm>
          <a:ln/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4ACE849B-64EC-0E4F-B3DB-920FAD59D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B68D3FBD-0F15-B64B-A3E7-F917C24B6A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55663" y="744538"/>
            <a:ext cx="4960937" cy="3721100"/>
          </a:xfrm>
          <a:solidFill>
            <a:srgbClr val="FFFFFF"/>
          </a:solidFill>
          <a:ln/>
        </p:spPr>
      </p:sp>
      <p:sp>
        <p:nvSpPr>
          <p:cNvPr id="222211" name="Text Box 3">
            <a:extLst>
              <a:ext uri="{FF2B5EF4-FFF2-40B4-BE49-F238E27FC236}">
                <a16:creationId xmlns:a16="http://schemas.microsoft.com/office/drawing/2014/main" id="{6EAE1E7A-1E72-624E-8122-546026AFA214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889000" y="4714875"/>
            <a:ext cx="4891088" cy="4467225"/>
          </a:xfrm>
          <a:ln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823D9CC2-B652-7E43-8A85-459E49E74E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BFDC13DD-B8CC-B547-A4C2-203735A2B1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1100BE4A-FB67-AA47-859C-33C51985DC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zh-TW" altLang="en-US" noProof="0"/>
              <a:t>按一下以編輯標題樣式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C2D5CBDE-5596-6343-B36F-E3832C71C6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pPr lvl="0"/>
            <a:r>
              <a:rPr lang="zh-TW" altLang="en-US" noProof="0"/>
              <a:t>按一下以編輯副標題樣式</a:t>
            </a:r>
          </a:p>
        </p:txBody>
      </p:sp>
      <p:sp>
        <p:nvSpPr>
          <p:cNvPr id="62478" name="Rectangle 14">
            <a:extLst>
              <a:ext uri="{FF2B5EF4-FFF2-40B4-BE49-F238E27FC236}">
                <a16:creationId xmlns:a16="http://schemas.microsoft.com/office/drawing/2014/main" id="{A76370C9-D75F-FE45-B752-01D8A2BEE747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2479" name="Rectangle 15">
            <a:extLst>
              <a:ext uri="{FF2B5EF4-FFF2-40B4-BE49-F238E27FC236}">
                <a16:creationId xmlns:a16="http://schemas.microsoft.com/office/drawing/2014/main" id="{694DAC5D-D869-724E-82AD-4BD4901075C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2480" name="Rectangle 16">
            <a:extLst>
              <a:ext uri="{FF2B5EF4-FFF2-40B4-BE49-F238E27FC236}">
                <a16:creationId xmlns:a16="http://schemas.microsoft.com/office/drawing/2014/main" id="{3A16BF29-3EEF-924B-AAE2-ED4B3F0D95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B525A1E-B8DD-634E-AD75-59FFD68F181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CC430-C1B8-0A45-834D-B70AE91DD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BBB6AF-F133-1146-9D1C-1ECBBFBC8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EBB27-B65D-6F49-B783-4CD7B1F7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968F9-2CB2-684A-A951-7FFDD7BA1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A0BF7-3300-6343-A281-91224E607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ED9E3-A8A3-D547-AFD5-5C9D10760F6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826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BAC549-38AC-4248-871E-879A1D5C4F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22540-AE18-4140-828D-EDF5886F2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B0633-7395-B244-9742-22680998F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1597D-ECAD-FA46-A2CF-5B521194E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E9336-24D6-CC41-B9A2-32AED243C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C728A-E4E2-2948-A58B-62FAC570171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6474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C15B0-9FB9-4D42-96BC-C4E73DC6B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>
            <a:extLst>
              <a:ext uri="{FF2B5EF4-FFF2-40B4-BE49-F238E27FC236}">
                <a16:creationId xmlns:a16="http://schemas.microsoft.com/office/drawing/2014/main" id="{34FAA69A-B199-754E-BD58-9CB3D65E67AF}"/>
              </a:ext>
            </a:extLst>
          </p:cNvPr>
          <p:cNvSpPr>
            <a:spLocks noGrp="1"/>
          </p:cNvSpPr>
          <p:nvPr>
            <p:ph type="dgm" idx="1"/>
          </p:nvPr>
        </p:nvSpPr>
        <p:spPr>
          <a:xfrm>
            <a:off x="228600" y="1676400"/>
            <a:ext cx="8686800" cy="5029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9B1CE-24CB-AC48-838D-24356C1579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70B9F-F32B-1C4A-A1D5-967D25A7D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4CAF2-E31B-B442-AF27-4A4F09D3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B41140B-04F0-814E-8C11-FC94C05D995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79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AA2C0-F457-184E-8170-DD38503B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15897-7253-D044-938B-F24A4044F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A23F4-8705-E942-9334-B699E1A14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5D5BE-03B0-4146-A62B-C6DD61A55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E1659-4AD8-DC4B-95B6-ABAA1D36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22925-A5BE-584F-B6CA-592E5597D9A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604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C3058-8A5F-424F-BF5A-F1FEA0A54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90BEB2-EA3D-B94B-B73D-28C7FDA13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B1C3C-5749-9E4D-92B9-1F6199C22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94B5E-4B14-3D4C-8BD4-2A5C90B43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C82D4-2537-0644-A059-811D2B40D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1473C-3B9A-7043-99BD-7023994A215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341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073F6-FFE6-CE42-83C5-F47937E0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C71A2-B7B5-954F-A721-EE968BB23B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0AB7A6-C546-3543-B263-38D74EEC0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0DE67-F473-9947-9C70-DE241021B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45DF8-401F-5044-9A7C-3D0C748E5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F2ABB-DB4F-6748-97B6-0A51BA5A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C31FB-830F-6148-900D-75F4752057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189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A5177-916D-644F-9162-C991D635A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0146A-B8D9-DB4B-BA47-76CBF9063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F877C-FBBD-A041-972C-EC346FA65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066CDD-B953-D644-AC7E-2E0523C009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C1F0B1-4232-534B-BDA6-8C17E02D1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3ECCB3-00B5-B344-992B-A9243DE2F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D28334-8B10-2C48-8919-296029B8E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165EA7-12E8-DB4A-B4B1-74FCB5AF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15768-8A48-3544-AE1C-C1808AC436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750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24BB3-781F-8242-BA79-368C05E2C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B033E6-54FD-0A49-B2BB-B19CEB3D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06C62D-4F2D-3545-B77B-227EB557C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E64C78-0BF3-6043-9BCD-49141F9E1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A82C0-B005-4E44-B9E5-0671D097F40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8341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604CB-F951-A348-9A68-00AFE778B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011C5F-A545-6B40-89A1-22AA5C7E9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CC7F76-99D2-414B-999E-0828A1381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5C03F-620C-D143-B4FD-6C078DFE742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728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7B3DC-1701-1C43-9278-CB1624868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A5C85-EA98-0241-8D3C-521BE31EA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F2594-02DE-D34A-ADCB-31E95029E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5C0CB-6E16-F44E-BBB7-CD96C3564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AFBDA-AC4B-044D-A6D8-7F4A7F789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238E3-838C-FB40-A43B-52599794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D7938-5B3E-284B-A9A8-B1F6CEED16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742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90E54-9D0B-3F40-AF25-4C9B9EE7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80DC6E-B508-7C45-82F1-8D4C81C86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52978-3A84-5D41-9D52-BEBB4DF1D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F36D2-03DD-054A-83F6-8E884C37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FF045-0170-F04A-BA40-B5A36C85F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759EB-95E1-FC4A-B9DF-ABA61D504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2BF56-176A-704B-9499-517567E8994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626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6F05DD5-236B-9347-B2BE-370E4712A8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按一下以編輯標題樣式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C09EDCBE-4959-6445-85F2-81F73849B6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453" name="Rectangle 13">
            <a:extLst>
              <a:ext uri="{FF2B5EF4-FFF2-40B4-BE49-F238E27FC236}">
                <a16:creationId xmlns:a16="http://schemas.microsoft.com/office/drawing/2014/main" id="{099433E5-2C1D-344E-A8F8-54626280BF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61454" name="Rectangle 14">
            <a:extLst>
              <a:ext uri="{FF2B5EF4-FFF2-40B4-BE49-F238E27FC236}">
                <a16:creationId xmlns:a16="http://schemas.microsoft.com/office/drawing/2014/main" id="{6E78DD85-A1BA-704C-B02D-CEADE27FFD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61455" name="Rectangle 15">
            <a:extLst>
              <a:ext uri="{FF2B5EF4-FFF2-40B4-BE49-F238E27FC236}">
                <a16:creationId xmlns:a16="http://schemas.microsoft.com/office/drawing/2014/main" id="{5373B1AE-7CAF-704A-8585-620F5DA3B4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anose="02020500000000000000" pitchFamily="18" charset="-120"/>
              </a:defRPr>
            </a:lvl1pPr>
          </a:lstStyle>
          <a:p>
            <a:fld id="{4855C783-C53B-8B4B-8193-6F676B158BB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hk/imgres?imgurl=http://lib.store.yahoo.net/lib/pregnancy-plus/banner1.gif&amp;imgrefurl=http://www.pregnancy-plus.com/&amp;h=204&amp;w=165&amp;sz=9&amp;hl=zh-TW&amp;start=108&amp;tbnid=-UMHV1gfaMHNyM:&amp;tbnh=105&amp;tbnw=85&amp;prev=/images%3Fq%3Dpregnancy%26start%3D100%26ndsp%3D20%26svnum%3D10%26hl%3Dzh-TW%26lr%3D%26sa%3DN" TargetMode="External"/><Relationship Id="rId3" Type="http://schemas.openxmlformats.org/officeDocument/2006/relationships/hyperlink" Target="http://www.mind2spirit.com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.hk/imgres?imgurl=http://www.naturalparenting.com.au/uploads/pics/pregnancy_page.jpg&amp;imgrefurl=http://www.naturalparenting.com.au/index.php%3Fid%3D10&amp;h=234&amp;w=177&amp;sz=13&amp;hl=zh-TW&amp;start=120&amp;tbnid=1mUFD21QryoSEM:&amp;tbnh=109&amp;tbnw=82&amp;prev=/images%3Fq%3Dpregnancy%26start%3D100%26ndsp%3D20%26svnum%3D10%26hl%3Dzh-TW%26lr%3D%26sa%3DN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m.hk/imgres?imgurl=http://www.humsci.auburn.edu/quality_of_life/images/quality.gif&amp;imgrefurl=http://www.humsci.auburn.edu/quality_of_life/main.html&amp;h=229&amp;w=140&amp;sz=9&amp;hl=zh-TW&amp;start=99&amp;tbnid=y-jhLAYR9fvaLM:&amp;tbnh=108&amp;tbnw=66&amp;prev=/images%3Fq%3Dquality%2Bof%2Blife%26start%3D80%26ndsp%3D20%26svnum%3D10%26hl%3Dzh-TW%26lr%3D%26sa%3DN" TargetMode="External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upic.album.sina.com.cn/pic_3/4d76f20802000001&amp;imgrefurl=http://blog.sina.com.cn/kwvinwoo&amp;h=272&amp;w=480&amp;sz=96&amp;hl=zh-TW&amp;start=23&amp;um=1&amp;tbnid=R5RFZZoqdTru4M:&amp;tbnh=73&amp;tbnw=129&amp;prev=/images%3Fq%3D%25E7%2584%25A1%25E9%2587%258F%26start%3D20%26ndsp%3D20%26svnum%3D10%26um%3D1%26hl%3Dzh-TW%26sa%3DN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pics12.webs-tv.net/2/userfile/l/leeastro/blog/143ce9acbdb6ff.jpg&amp;imgrefurl=http://blog.yam.com/leeastro/article/1109822&amp;h=298&amp;w=299&amp;sz=13&amp;hl=zh-TW&amp;start=6&amp;um=1&amp;tbnid=7o-8yTxjXnczUM:&amp;tbnh=116&amp;tbnw=116&amp;prev=/images%3Fq%3D%25E8%25B2%25A0%25E9%259D%25A2%25E6%2583%2585%25E7%25B7%2592%26svnum%3D10%26um%3D1%26hl%3Dzh-TW%26sa%3D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73C15265-213B-274F-80BC-60970965EB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  <a:ea typeface="文鼎勘亭流" pitchFamily="49" charset="-120"/>
              </a:rPr>
              <a:t>妊娠健康　與　優生  （二）</a:t>
            </a: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986715FF-863A-1E41-A6CE-F501801759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陳家寶醫生</a:t>
            </a:r>
          </a:p>
          <a:p>
            <a:pPr>
              <a:lnSpc>
                <a:spcPct val="80000"/>
              </a:lnSpc>
            </a:pPr>
            <a:r>
              <a:rPr lang="en-US" altLang="zh-TW" sz="1400">
                <a:ea typeface="新細明體" panose="02020500000000000000" pitchFamily="18" charset="-120"/>
                <a:hlinkClick r:id="rId3"/>
              </a:rPr>
              <a:t>www.mind2spirit.com</a:t>
            </a:r>
            <a:endParaRPr lang="en-US" altLang="zh-TW" sz="140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r>
              <a:rPr lang="zh-TW" altLang="en-US" sz="1400">
                <a:ea typeface="新細明體" panose="02020500000000000000" pitchFamily="18" charset="-120"/>
              </a:rPr>
              <a:t>健身健心  修心修身</a:t>
            </a:r>
          </a:p>
        </p:txBody>
      </p:sp>
      <p:pic>
        <p:nvPicPr>
          <p:cNvPr id="141316" name="Picture 4" descr="quality">
            <a:hlinkClick r:id="rId4"/>
            <a:extLst>
              <a:ext uri="{FF2B5EF4-FFF2-40B4-BE49-F238E27FC236}">
                <a16:creationId xmlns:a16="http://schemas.microsoft.com/office/drawing/2014/main" id="{BD881BB5-7177-1346-92C8-5B7AE68C6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941888"/>
            <a:ext cx="62865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317" name="Picture 5" descr="pregnancy_page">
            <a:hlinkClick r:id="rId6"/>
            <a:extLst>
              <a:ext uri="{FF2B5EF4-FFF2-40B4-BE49-F238E27FC236}">
                <a16:creationId xmlns:a16="http://schemas.microsoft.com/office/drawing/2014/main" id="{4938F63E-A986-674A-A5E9-EF9496216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589588"/>
            <a:ext cx="78105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318" name="Picture 6" descr="banner1">
            <a:hlinkClick r:id="rId8"/>
            <a:extLst>
              <a:ext uri="{FF2B5EF4-FFF2-40B4-BE49-F238E27FC236}">
                <a16:creationId xmlns:a16="http://schemas.microsoft.com/office/drawing/2014/main" id="{25FF3509-A253-7541-AC6A-45318DBBC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5373688"/>
            <a:ext cx="8096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Rectangle 4">
            <a:extLst>
              <a:ext uri="{FF2B5EF4-FFF2-40B4-BE49-F238E27FC236}">
                <a16:creationId xmlns:a16="http://schemas.microsoft.com/office/drawing/2014/main" id="{F416338C-AF7B-1F42-8B71-6914AB2951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  <a:ea typeface="新細明體" panose="02020500000000000000" pitchFamily="18" charset="-120"/>
              </a:rPr>
              <a:t>同理心</a:t>
            </a:r>
          </a:p>
        </p:txBody>
      </p:sp>
      <p:sp>
        <p:nvSpPr>
          <p:cNvPr id="186373" name="Rectangle 5">
            <a:extLst>
              <a:ext uri="{FF2B5EF4-FFF2-40B4-BE49-F238E27FC236}">
                <a16:creationId xmlns:a16="http://schemas.microsoft.com/office/drawing/2014/main" id="{D1696D0A-BD32-C048-8101-1EE585C636C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源自杏仁核及其與視覺皮質的聯結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恆河猴的實驗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>
            <a:extLst>
              <a:ext uri="{FF2B5EF4-FFF2-40B4-BE49-F238E27FC236}">
                <a16:creationId xmlns:a16="http://schemas.microsoft.com/office/drawing/2014/main" id="{562A79A4-695A-8144-A4B1-D1FFE8DF38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  <a:ea typeface="新細明體" panose="02020500000000000000" pitchFamily="18" charset="-120"/>
              </a:rPr>
              <a:t>利他主義</a:t>
            </a:r>
          </a:p>
        </p:txBody>
      </p:sp>
      <p:sp>
        <p:nvSpPr>
          <p:cNvPr id="177157" name="Rectangle 5">
            <a:extLst>
              <a:ext uri="{FF2B5EF4-FFF2-40B4-BE49-F238E27FC236}">
                <a16:creationId xmlns:a16="http://schemas.microsoft.com/office/drawing/2014/main" id="{490A5299-90D8-4A4B-A0A6-3B0DC55D5B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莫問鐘聲為誰而響，不是別人，正是為你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幫助自己，幫助別人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6FFF0C25-5825-8046-B003-B28F681AF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  <a:ea typeface="新細明體" panose="02020500000000000000" pitchFamily="18" charset="-120"/>
              </a:rPr>
              <a:t>人際關係　社交健康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1118E43-08BA-0F4E-A6D1-700FE36731D5}"/>
              </a:ext>
            </a:extLst>
          </p:cNvPr>
          <p:cNvGraphicFramePr/>
          <p:nvPr/>
        </p:nvGraphicFramePr>
        <p:xfrm>
          <a:off x="228600" y="1676400"/>
          <a:ext cx="8686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7710" name="Text Box 14">
            <a:extLst>
              <a:ext uri="{FF2B5EF4-FFF2-40B4-BE49-F238E27FC236}">
                <a16:creationId xmlns:a16="http://schemas.microsoft.com/office/drawing/2014/main" id="{5243B161-313F-2A4E-8FDA-986DDE061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3933825"/>
            <a:ext cx="7191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3200">
                <a:solidFill>
                  <a:srgbClr val="FF0066"/>
                </a:solidFill>
                <a:ea typeface="新細明體" panose="02020500000000000000" pitchFamily="18" charset="-120"/>
              </a:rPr>
              <a:t>胎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0" name="Rectangle 4">
            <a:extLst>
              <a:ext uri="{FF2B5EF4-FFF2-40B4-BE49-F238E27FC236}">
                <a16:creationId xmlns:a16="http://schemas.microsoft.com/office/drawing/2014/main" id="{0F778611-2CD1-A44A-BEA9-23ADE60726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  <a:ea typeface="新細明體" panose="02020500000000000000" pitchFamily="18" charset="-120"/>
              </a:rPr>
              <a:t>同理心的培育</a:t>
            </a:r>
          </a:p>
        </p:txBody>
      </p:sp>
      <p:sp>
        <p:nvSpPr>
          <p:cNvPr id="183301" name="Rectangle 5">
            <a:extLst>
              <a:ext uri="{FF2B5EF4-FFF2-40B4-BE49-F238E27FC236}">
                <a16:creationId xmlns:a16="http://schemas.microsoft.com/office/drawing/2014/main" id="{FD36DF0B-5EFE-8F44-8285-744692ECE5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400">
                <a:ea typeface="新細明體" panose="02020500000000000000" pitchFamily="18" charset="-120"/>
              </a:rPr>
              <a:t>自覺覺他</a:t>
            </a:r>
          </a:p>
          <a:p>
            <a:pPr>
              <a:lnSpc>
                <a:spcPct val="80000"/>
              </a:lnSpc>
            </a:pPr>
            <a:r>
              <a:rPr kumimoji="0" lang="zh-TW" altLang="en-US" sz="2400">
                <a:ea typeface="新細明體" panose="02020500000000000000" pitchFamily="18" charset="-120"/>
              </a:rPr>
              <a:t>管理方式</a:t>
            </a:r>
          </a:p>
          <a:p>
            <a:pPr>
              <a:lnSpc>
                <a:spcPct val="80000"/>
              </a:lnSpc>
            </a:pPr>
            <a:r>
              <a:rPr kumimoji="0" lang="zh-TW" altLang="en-US" sz="2400">
                <a:ea typeface="新細明體" panose="02020500000000000000" pitchFamily="18" charset="-120"/>
              </a:rPr>
              <a:t>身教</a:t>
            </a:r>
          </a:p>
          <a:p>
            <a:pPr>
              <a:lnSpc>
                <a:spcPct val="80000"/>
              </a:lnSpc>
            </a:pPr>
            <a:r>
              <a:rPr kumimoji="0" lang="zh-TW" altLang="en-US" sz="2400">
                <a:ea typeface="新細明體" panose="02020500000000000000" pitchFamily="18" charset="-120"/>
              </a:rPr>
              <a:t>胎教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C35C621B-15C0-144B-A023-51F0F8E11D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>
                <a:solidFill>
                  <a:srgbClr val="FF0066"/>
                </a:solidFill>
                <a:ea typeface="新細明體" panose="02020500000000000000" pitchFamily="18" charset="-120"/>
              </a:rPr>
              <a:t>心理教育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A67196AE-626D-0942-9D9C-4A90108F056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400">
                <a:ea typeface="新細明體" panose="02020500000000000000" pitchFamily="18" charset="-120"/>
              </a:rPr>
              <a:t>習氣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ea typeface="新細明體" panose="02020500000000000000" pitchFamily="18" charset="-120"/>
              </a:rPr>
              <a:t>情緒管理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ea typeface="新細明體" panose="02020500000000000000" pitchFamily="18" charset="-120"/>
              </a:rPr>
              <a:t>心理教育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Rectangle 4">
            <a:extLst>
              <a:ext uri="{FF2B5EF4-FFF2-40B4-BE49-F238E27FC236}">
                <a16:creationId xmlns:a16="http://schemas.microsoft.com/office/drawing/2014/main" id="{EF8EB316-9B87-9143-8728-FE443E95D6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>
                <a:solidFill>
                  <a:srgbClr val="FF0066"/>
                </a:solidFill>
                <a:ea typeface="新細明體" panose="02020500000000000000" pitchFamily="18" charset="-120"/>
              </a:rPr>
              <a:t>「心」的運動</a:t>
            </a:r>
          </a:p>
        </p:txBody>
      </p:sp>
      <p:sp>
        <p:nvSpPr>
          <p:cNvPr id="193541" name="Rectangle 5">
            <a:extLst>
              <a:ext uri="{FF2B5EF4-FFF2-40B4-BE49-F238E27FC236}">
                <a16:creationId xmlns:a16="http://schemas.microsoft.com/office/drawing/2014/main" id="{D9E8F67E-3671-144F-BC30-219EDC2384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1800">
                <a:solidFill>
                  <a:srgbClr val="0000D4"/>
                </a:solidFill>
                <a:ea typeface="新細明體" panose="02020500000000000000" pitchFamily="18" charset="-120"/>
              </a:rPr>
              <a:t>心的解脫</a:t>
            </a:r>
          </a:p>
          <a:p>
            <a:pPr>
              <a:lnSpc>
                <a:spcPct val="80000"/>
              </a:lnSpc>
            </a:pPr>
            <a:r>
              <a:rPr lang="zh-TW" altLang="en-US" sz="1800">
                <a:ea typeface="新細明體" panose="02020500000000000000" pitchFamily="18" charset="-120"/>
              </a:rPr>
              <a:t>每日一事</a:t>
            </a:r>
          </a:p>
          <a:p>
            <a:pPr>
              <a:lnSpc>
                <a:spcPct val="80000"/>
              </a:lnSpc>
            </a:pPr>
            <a:r>
              <a:rPr lang="zh-TW" altLang="en-US" sz="1800">
                <a:ea typeface="新細明體" panose="02020500000000000000" pitchFamily="18" charset="-120"/>
              </a:rPr>
              <a:t>靜修＋心的訓練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7F9985A8-AACD-BB4E-BD5A-1E0CA9F3FF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3300"/>
                </a:solidFill>
                <a:ea typeface="新細明體" panose="02020500000000000000" pitchFamily="18" charset="-120"/>
              </a:rPr>
              <a:t>開心指數</a:t>
            </a:r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32437B6E-9C33-D543-91E5-7CC1CD58B44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1800">
                <a:solidFill>
                  <a:srgbClr val="0000D4"/>
                </a:solidFill>
                <a:ea typeface="新細明體" panose="02020500000000000000" pitchFamily="18" charset="-120"/>
              </a:rPr>
              <a:t>開心，是優質生活的重要原素 </a:t>
            </a:r>
          </a:p>
          <a:p>
            <a:pPr>
              <a:lnSpc>
                <a:spcPct val="80000"/>
              </a:lnSpc>
            </a:pPr>
            <a:r>
              <a:rPr lang="zh-TW" altLang="en-US" sz="1800">
                <a:solidFill>
                  <a:srgbClr val="0000D4"/>
                </a:solidFill>
                <a:ea typeface="新細明體" panose="02020500000000000000" pitchFamily="18" charset="-120"/>
              </a:rPr>
              <a:t>「休閒</a:t>
            </a:r>
            <a:r>
              <a:rPr lang="en-US" altLang="zh-TW" sz="1800">
                <a:solidFill>
                  <a:srgbClr val="0000D4"/>
                </a:solidFill>
                <a:ea typeface="新細明體" panose="02020500000000000000" pitchFamily="18" charset="-120"/>
              </a:rPr>
              <a:t>\</a:t>
            </a:r>
            <a:r>
              <a:rPr lang="zh-TW" altLang="en-US" sz="1800">
                <a:solidFill>
                  <a:srgbClr val="0000D4"/>
                </a:solidFill>
                <a:ea typeface="新細明體" panose="02020500000000000000" pitchFamily="18" charset="-120"/>
              </a:rPr>
              <a:t>放假</a:t>
            </a:r>
            <a:r>
              <a:rPr lang="en-US" altLang="zh-TW" sz="1800">
                <a:solidFill>
                  <a:srgbClr val="0000D4"/>
                </a:solidFill>
                <a:ea typeface="新細明體" panose="02020500000000000000" pitchFamily="18" charset="-120"/>
              </a:rPr>
              <a:t>\</a:t>
            </a:r>
            <a:r>
              <a:rPr lang="zh-TW" altLang="en-US" sz="1800">
                <a:solidFill>
                  <a:srgbClr val="0000D4"/>
                </a:solidFill>
                <a:ea typeface="新細明體" panose="02020500000000000000" pitchFamily="18" charset="-120"/>
              </a:rPr>
              <a:t>開懷玩樂」</a:t>
            </a:r>
          </a:p>
          <a:p>
            <a:pPr>
              <a:lnSpc>
                <a:spcPct val="80000"/>
              </a:lnSpc>
            </a:pPr>
            <a:r>
              <a:rPr lang="zh-TW" altLang="en-US" sz="1800">
                <a:solidFill>
                  <a:srgbClr val="0000D4"/>
                </a:solidFill>
                <a:ea typeface="新細明體" panose="02020500000000000000" pitchFamily="18" charset="-120"/>
              </a:rPr>
              <a:t>「與家人關係良好」 「與朋友關係好」 「工作愉快」</a:t>
            </a:r>
          </a:p>
          <a:p>
            <a:pPr>
              <a:lnSpc>
                <a:spcPct val="80000"/>
              </a:lnSpc>
            </a:pPr>
            <a:endParaRPr lang="zh-TW" altLang="en-US" sz="1800">
              <a:solidFill>
                <a:srgbClr val="0000D4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81" name="Rectangle 9">
            <a:extLst>
              <a:ext uri="{FF2B5EF4-FFF2-40B4-BE49-F238E27FC236}">
                <a16:creationId xmlns:a16="http://schemas.microsoft.com/office/drawing/2014/main" id="{5CD18629-421C-D94D-A6E3-4462468690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>
                <a:solidFill>
                  <a:srgbClr val="FF3300"/>
                </a:solidFill>
                <a:ea typeface="新細明體" panose="02020500000000000000" pitchFamily="18" charset="-120"/>
              </a:rPr>
              <a:t>『</a:t>
            </a:r>
            <a:r>
              <a:rPr lang="zh-TW" altLang="en-US" sz="3200">
                <a:solidFill>
                  <a:srgbClr val="FF3300"/>
                </a:solidFill>
                <a:ea typeface="新細明體" panose="02020500000000000000" pitchFamily="18" charset="-120"/>
              </a:rPr>
              <a:t>任何人都會生氣，這沒有什麼難的。</a:t>
            </a:r>
            <a:br>
              <a:rPr lang="zh-TW" altLang="en-US" sz="3200">
                <a:solidFill>
                  <a:srgbClr val="FF3300"/>
                </a:solidFill>
                <a:ea typeface="新細明體" panose="02020500000000000000" pitchFamily="18" charset="-120"/>
              </a:rPr>
            </a:br>
            <a:r>
              <a:rPr lang="zh-TW" altLang="en-US" sz="3200">
                <a:solidFill>
                  <a:srgbClr val="FF3300"/>
                </a:solidFill>
                <a:ea typeface="新細明體" panose="02020500000000000000" pitchFamily="18" charset="-120"/>
              </a:rPr>
              <a:t>但要能適時適所</a:t>
            </a:r>
            <a:r>
              <a:rPr lang="en-US" altLang="zh-TW" sz="3200">
                <a:solidFill>
                  <a:srgbClr val="FF3300"/>
                </a:solidFill>
                <a:ea typeface="新細明體" panose="02020500000000000000" pitchFamily="18" charset="-120"/>
              </a:rPr>
              <a:t>、</a:t>
            </a:r>
            <a:r>
              <a:rPr lang="zh-TW" altLang="en-US" sz="3200">
                <a:solidFill>
                  <a:srgbClr val="FF3300"/>
                </a:solidFill>
                <a:ea typeface="新細明體" panose="02020500000000000000" pitchFamily="18" charset="-120"/>
              </a:rPr>
              <a:t>以適當的方式對適當的對象恰如其分地生氣，可就難上加難。</a:t>
            </a:r>
            <a:r>
              <a:rPr lang="en-US" altLang="zh-TW" sz="3200">
                <a:solidFill>
                  <a:srgbClr val="FF3300"/>
                </a:solidFill>
                <a:ea typeface="新細明體" panose="02020500000000000000" pitchFamily="18" charset="-120"/>
              </a:rPr>
              <a:t>』</a:t>
            </a:r>
            <a:br>
              <a:rPr lang="en-US" altLang="zh-TW" sz="4000">
                <a:solidFill>
                  <a:srgbClr val="FF3300"/>
                </a:solidFill>
                <a:ea typeface="新細明體" panose="02020500000000000000" pitchFamily="18" charset="-120"/>
              </a:rPr>
            </a:br>
            <a:endParaRPr lang="zh-TW" altLang="en-US" sz="4000">
              <a:solidFill>
                <a:srgbClr val="FF3300"/>
              </a:solidFill>
              <a:ea typeface="新細明體" panose="02020500000000000000" pitchFamily="18" charset="-120"/>
            </a:endParaRPr>
          </a:p>
        </p:txBody>
      </p:sp>
      <p:sp>
        <p:nvSpPr>
          <p:cNvPr id="259080" name="Rectangle 8">
            <a:extLst>
              <a:ext uri="{FF2B5EF4-FFF2-40B4-BE49-F238E27FC236}">
                <a16:creationId xmlns:a16="http://schemas.microsoft.com/office/drawing/2014/main" id="{5830C8CF-9FA8-3544-BA40-DE6F6D2EC5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1800">
                <a:solidFill>
                  <a:srgbClr val="0000D4"/>
                </a:solidFill>
                <a:ea typeface="新細明體" panose="02020500000000000000" pitchFamily="18" charset="-120"/>
              </a:rPr>
              <a:t>《</a:t>
            </a:r>
            <a:r>
              <a:rPr lang="zh-TW" altLang="en-US" sz="1800">
                <a:solidFill>
                  <a:srgbClr val="0000D4"/>
                </a:solidFill>
                <a:ea typeface="新細明體" panose="02020500000000000000" pitchFamily="18" charset="-120"/>
              </a:rPr>
              <a:t>亞里斯多德，尼可馬亥倫理學</a:t>
            </a:r>
            <a:r>
              <a:rPr lang="en-US" altLang="zh-TW" sz="1800">
                <a:solidFill>
                  <a:srgbClr val="0000D4"/>
                </a:solidFill>
                <a:ea typeface="新細明體" panose="02020500000000000000" pitchFamily="18" charset="-120"/>
              </a:rPr>
              <a:t>》</a:t>
            </a:r>
            <a:endParaRPr lang="zh-TW" altLang="en-US" sz="44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ED3FB8BF-7FC8-0448-B857-5B62D840B98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>
                <a:solidFill>
                  <a:srgbClr val="FF0066"/>
                </a:solidFill>
                <a:ea typeface="新細明體" panose="02020500000000000000" pitchFamily="18" charset="-120"/>
              </a:rPr>
              <a:t>慈心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2404E335-6851-9F44-AD6A-DC153F7DEA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zh-TW" altLang="en-US" sz="2800">
                <a:ea typeface="新細明體" panose="02020500000000000000" pitchFamily="18" charset="-120"/>
              </a:rPr>
              <a:t>善意批</a:t>
            </a:r>
            <a:r>
              <a:rPr lang="zh-TW" altLang="en-US" sz="2800">
                <a:ea typeface="新細明體" panose="02020500000000000000" pitchFamily="18" charset="-120"/>
              </a:rPr>
              <a:t>評</a:t>
            </a:r>
          </a:p>
          <a:p>
            <a:r>
              <a:rPr lang="zh-TW" altLang="en-US" sz="2800">
                <a:ea typeface="新細明體" panose="02020500000000000000" pitchFamily="18" charset="-120"/>
              </a:rPr>
              <a:t>讃美</a:t>
            </a:r>
          </a:p>
          <a:p>
            <a:r>
              <a:rPr lang="zh-TW" altLang="en-US" sz="2800">
                <a:ea typeface="新細明體" panose="02020500000000000000" pitchFamily="18" charset="-120"/>
              </a:rPr>
              <a:t>無瞋</a:t>
            </a:r>
          </a:p>
          <a:p>
            <a:r>
              <a:rPr lang="zh-TW" altLang="en-US" sz="2800">
                <a:ea typeface="新細明體" panose="02020500000000000000" pitchFamily="18" charset="-120"/>
              </a:rPr>
              <a:t>寛恕</a:t>
            </a:r>
          </a:p>
          <a:p>
            <a:r>
              <a:rPr lang="zh-TW" altLang="en-US" sz="2800">
                <a:ea typeface="新細明體" panose="02020500000000000000" pitchFamily="18" charset="-120"/>
              </a:rPr>
              <a:t>慈為與樂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>
            <a:extLst>
              <a:ext uri="{FF2B5EF4-FFF2-40B4-BE49-F238E27FC236}">
                <a16:creationId xmlns:a16="http://schemas.microsoft.com/office/drawing/2014/main" id="{A7A946E2-4F62-1048-BD53-743B51D25D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000">
                <a:solidFill>
                  <a:srgbClr val="CC0000"/>
                </a:solidFill>
                <a:ea typeface="新細明體" panose="02020500000000000000" pitchFamily="18" charset="-120"/>
              </a:rPr>
              <a:t>善待自己　善待別人</a:t>
            </a:r>
            <a:br>
              <a:rPr lang="zh-TW" altLang="en-US" sz="4000">
                <a:solidFill>
                  <a:srgbClr val="CC0000"/>
                </a:solidFill>
                <a:ea typeface="新細明體" panose="02020500000000000000" pitchFamily="18" charset="-120"/>
              </a:rPr>
            </a:br>
            <a:r>
              <a:rPr lang="zh-TW" altLang="en-US" sz="4000">
                <a:solidFill>
                  <a:srgbClr val="0000D4"/>
                </a:solidFill>
                <a:ea typeface="新細明體" panose="02020500000000000000" pitchFamily="18" charset="-120"/>
              </a:rPr>
              <a:t>日行一善</a:t>
            </a:r>
          </a:p>
        </p:txBody>
      </p:sp>
      <p:sp>
        <p:nvSpPr>
          <p:cNvPr id="251909" name="Rectangle 5">
            <a:extLst>
              <a:ext uri="{FF2B5EF4-FFF2-40B4-BE49-F238E27FC236}">
                <a16:creationId xmlns:a16="http://schemas.microsoft.com/office/drawing/2014/main" id="{A786E3A2-D38F-2645-990E-CCA381CCBFD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>
                <a:solidFill>
                  <a:srgbClr val="663300"/>
                </a:solidFill>
                <a:ea typeface="文鼎中粗隸" pitchFamily="49" charset="-120"/>
              </a:rPr>
              <a:t>心理教育　每日一事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CAC394E8-44BC-4B47-A37A-794CAD79B1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  <a:ea typeface="新細明體" panose="02020500000000000000" pitchFamily="18" charset="-120"/>
              </a:rPr>
              <a:t>萬物靜觀皆自得</a:t>
            </a:r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BDFEF460-1DCF-514A-B373-8E3582BC19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>
                <a:ea typeface="新細明體" panose="02020500000000000000" pitchFamily="18" charset="-120"/>
              </a:rPr>
              <a:t>專注覺察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8D277317-3C50-7142-83CE-12A315C0F9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>
                <a:solidFill>
                  <a:srgbClr val="FF0000"/>
                </a:solidFill>
                <a:ea typeface="新細明體" panose="02020500000000000000" pitchFamily="18" charset="-120"/>
              </a:rPr>
              <a:t>化瞋為慈　喜樂自在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11BA5692-3F3A-144E-9057-D688C4890C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>
                <a:solidFill>
                  <a:srgbClr val="663300"/>
                </a:solidFill>
                <a:ea typeface="文鼎中粗隸" pitchFamily="49" charset="-120"/>
              </a:rPr>
              <a:t>心的運動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8" name="Rectangle 4">
            <a:extLst>
              <a:ext uri="{FF2B5EF4-FFF2-40B4-BE49-F238E27FC236}">
                <a16:creationId xmlns:a16="http://schemas.microsoft.com/office/drawing/2014/main" id="{67FC5364-871E-C445-82FF-5FBAC08AEE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>
                <a:solidFill>
                  <a:srgbClr val="FF0066"/>
                </a:solidFill>
                <a:ea typeface="新細明體" panose="02020500000000000000" pitchFamily="18" charset="-120"/>
              </a:rPr>
              <a:t>轉貪為勤	知足常樂</a:t>
            </a:r>
            <a:endParaRPr lang="en-US" altLang="zh-TW" sz="5400">
              <a:solidFill>
                <a:srgbClr val="FF0066"/>
              </a:solidFill>
              <a:ea typeface="新細明體" panose="02020500000000000000" pitchFamily="18" charset="-120"/>
            </a:endParaRPr>
          </a:p>
        </p:txBody>
      </p:sp>
      <p:sp>
        <p:nvSpPr>
          <p:cNvPr id="272389" name="Rectangle 5">
            <a:extLst>
              <a:ext uri="{FF2B5EF4-FFF2-40B4-BE49-F238E27FC236}">
                <a16:creationId xmlns:a16="http://schemas.microsoft.com/office/drawing/2014/main" id="{4598A8FD-3EE2-D145-883B-39BE1C9B5A6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>
                <a:ea typeface="新細明體" panose="02020500000000000000" pitchFamily="18" charset="-120"/>
              </a:rPr>
              <a:t>心的運動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0DF355C0-5C92-6F48-8431-9F73F167E5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800">
                <a:solidFill>
                  <a:srgbClr val="339933"/>
                </a:solidFill>
                <a:ea typeface="文鼎粗隸" pitchFamily="49" charset="-120"/>
              </a:rPr>
              <a:t>無量</a:t>
            </a:r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EE7C8A5A-4820-1F41-A00A-34FC841110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無限量</a:t>
            </a:r>
          </a:p>
          <a:p>
            <a:pPr>
              <a:lnSpc>
                <a:spcPct val="9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心念的擴展</a:t>
            </a:r>
          </a:p>
          <a:p>
            <a:pPr>
              <a:lnSpc>
                <a:spcPct val="9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願我</a:t>
            </a:r>
            <a:r>
              <a:rPr lang="en-US" altLang="zh-TW" sz="2800">
                <a:ea typeface="新細明體" panose="02020500000000000000" pitchFamily="18" charset="-120"/>
              </a:rPr>
              <a:t>…</a:t>
            </a:r>
            <a:r>
              <a:rPr lang="zh-TW" altLang="en-US" sz="2800">
                <a:ea typeface="新細明體" panose="02020500000000000000" pitchFamily="18" charset="-120"/>
              </a:rPr>
              <a:t>我的</a:t>
            </a:r>
            <a:r>
              <a:rPr lang="en-US" altLang="zh-TW" sz="2800">
                <a:ea typeface="新細明體" panose="02020500000000000000" pitchFamily="18" charset="-120"/>
              </a:rPr>
              <a:t>BABY…</a:t>
            </a:r>
            <a:r>
              <a:rPr lang="zh-TW" altLang="en-US" sz="2800">
                <a:ea typeface="新細明體" panose="02020500000000000000" pitchFamily="18" charset="-120"/>
              </a:rPr>
              <a:t>至親</a:t>
            </a:r>
            <a:r>
              <a:rPr lang="en-US" altLang="zh-TW" sz="2800">
                <a:ea typeface="新細明體" panose="02020500000000000000" pitchFamily="18" charset="-120"/>
              </a:rPr>
              <a:t>…</a:t>
            </a:r>
            <a:r>
              <a:rPr lang="zh-TW" altLang="en-US" sz="2800">
                <a:ea typeface="新細明體" panose="02020500000000000000" pitchFamily="18" charset="-120"/>
              </a:rPr>
              <a:t>朋友</a:t>
            </a:r>
            <a:r>
              <a:rPr lang="en-US" altLang="zh-TW" sz="2800">
                <a:ea typeface="新細明體" panose="02020500000000000000" pitchFamily="18" charset="-120"/>
              </a:rPr>
              <a:t>…</a:t>
            </a:r>
            <a:r>
              <a:rPr lang="zh-TW" altLang="en-US" sz="2800">
                <a:ea typeface="新細明體" panose="02020500000000000000" pitchFamily="18" charset="-120"/>
              </a:rPr>
              <a:t>各界人士</a:t>
            </a:r>
            <a:r>
              <a:rPr lang="en-US" altLang="zh-TW" sz="2800">
                <a:ea typeface="新細明體" panose="02020500000000000000" pitchFamily="18" charset="-120"/>
              </a:rPr>
              <a:t>…</a:t>
            </a:r>
            <a:r>
              <a:rPr lang="zh-TW" altLang="en-US" sz="2800">
                <a:ea typeface="新細明體" panose="02020500000000000000" pitchFamily="18" charset="-120"/>
              </a:rPr>
              <a:t>敵人</a:t>
            </a:r>
          </a:p>
        </p:txBody>
      </p:sp>
      <p:pic>
        <p:nvPicPr>
          <p:cNvPr id="217092" name="Picture 4" descr="4d76f20802000001">
            <a:hlinkClick r:id="rId3"/>
            <a:extLst>
              <a:ext uri="{FF2B5EF4-FFF2-40B4-BE49-F238E27FC236}">
                <a16:creationId xmlns:a16="http://schemas.microsoft.com/office/drawing/2014/main" id="{A7DCD517-6074-EA4F-8EAB-DB624DF6D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916113"/>
            <a:ext cx="12287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89A70CB4-3ACF-3B4C-B8E4-8DD8F22B99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>
                <a:solidFill>
                  <a:srgbClr val="FF0066"/>
                </a:solidFill>
                <a:ea typeface="新細明體" panose="02020500000000000000" pitchFamily="18" charset="-120"/>
              </a:rPr>
              <a:t>慈心的修習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ACD190D2-AC9B-0440-9339-5BE925C65E7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願我</a:t>
            </a:r>
            <a:r>
              <a:rPr lang="en-US" altLang="zh-TW" sz="2800">
                <a:ea typeface="新細明體" panose="02020500000000000000" pitchFamily="18" charset="-120"/>
              </a:rPr>
              <a:t>…</a:t>
            </a:r>
            <a:r>
              <a:rPr lang="zh-TW" altLang="en-US" sz="2800">
                <a:ea typeface="新細明體" panose="02020500000000000000" pitchFamily="18" charset="-120"/>
              </a:rPr>
              <a:t>我的</a:t>
            </a:r>
            <a:r>
              <a:rPr lang="en-US" altLang="zh-TW" sz="2800">
                <a:ea typeface="新細明體" panose="02020500000000000000" pitchFamily="18" charset="-120"/>
              </a:rPr>
              <a:t>BABY…</a:t>
            </a:r>
            <a:r>
              <a:rPr lang="zh-TW" altLang="en-US" sz="2800">
                <a:ea typeface="新細明體" panose="02020500000000000000" pitchFamily="18" charset="-120"/>
              </a:rPr>
              <a:t>至親</a:t>
            </a:r>
            <a:r>
              <a:rPr lang="en-US" altLang="zh-TW" sz="2800">
                <a:ea typeface="新細明體" panose="02020500000000000000" pitchFamily="18" charset="-120"/>
              </a:rPr>
              <a:t>…</a:t>
            </a:r>
            <a:r>
              <a:rPr lang="zh-TW" altLang="en-US" sz="2800">
                <a:ea typeface="新細明體" panose="02020500000000000000" pitchFamily="18" charset="-120"/>
              </a:rPr>
              <a:t>朋友</a:t>
            </a:r>
            <a:r>
              <a:rPr lang="en-US" altLang="zh-TW" sz="2800">
                <a:ea typeface="新細明體" panose="02020500000000000000" pitchFamily="18" charset="-120"/>
              </a:rPr>
              <a:t>…</a:t>
            </a:r>
            <a:r>
              <a:rPr lang="zh-TW" altLang="en-US" sz="2800">
                <a:ea typeface="新細明體" panose="02020500000000000000" pitchFamily="18" charset="-120"/>
              </a:rPr>
              <a:t>各界人士</a:t>
            </a:r>
            <a:r>
              <a:rPr lang="en-US" altLang="zh-TW" sz="2800">
                <a:ea typeface="新細明體" panose="02020500000000000000" pitchFamily="18" charset="-120"/>
              </a:rPr>
              <a:t>…</a:t>
            </a:r>
            <a:r>
              <a:rPr lang="zh-TW" altLang="en-US" sz="2800">
                <a:ea typeface="新細明體" panose="02020500000000000000" pitchFamily="18" charset="-120"/>
              </a:rPr>
              <a:t>敵人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solidFill>
                  <a:srgbClr val="0000D4"/>
                </a:solidFill>
                <a:ea typeface="新細明體" panose="02020500000000000000" pitchFamily="18" charset="-120"/>
              </a:rPr>
              <a:t>願眾生無敵意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solidFill>
                  <a:srgbClr val="0000D4"/>
                </a:solidFill>
                <a:ea typeface="新細明體" panose="02020500000000000000" pitchFamily="18" charset="-120"/>
              </a:rPr>
              <a:t>願眾生無仇恨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solidFill>
                  <a:srgbClr val="0000D4"/>
                </a:solidFill>
                <a:ea typeface="新細明體" panose="02020500000000000000" pitchFamily="18" charset="-120"/>
              </a:rPr>
              <a:t>願眾生身心無礙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solidFill>
                  <a:srgbClr val="0000D4"/>
                </a:solidFill>
                <a:ea typeface="新細明體" panose="02020500000000000000" pitchFamily="18" charset="-120"/>
              </a:rPr>
              <a:t>願眾生喜樂自在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5" name="Rectangle 5">
            <a:extLst>
              <a:ext uri="{FF2B5EF4-FFF2-40B4-BE49-F238E27FC236}">
                <a16:creationId xmlns:a16="http://schemas.microsoft.com/office/drawing/2014/main" id="{6725ABB9-03F5-5549-B075-40B760D8639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zh-TW" altLang="en-GB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情緒</a:t>
            </a:r>
            <a:endParaRPr kumimoji="0" lang="zh-TW" altLang="en-US" b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新細明體" panose="02020500000000000000" pitchFamily="18" charset="-120"/>
            </a:endParaRPr>
          </a:p>
        </p:txBody>
      </p:sp>
      <p:sp>
        <p:nvSpPr>
          <p:cNvPr id="143366" name="Rectangle 6">
            <a:extLst>
              <a:ext uri="{FF2B5EF4-FFF2-40B4-BE49-F238E27FC236}">
                <a16:creationId xmlns:a16="http://schemas.microsoft.com/office/drawing/2014/main" id="{865CB9CA-4F15-9F4A-BF5D-85061605C28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kumimoji="0" lang="zh-TW" altLang="en-GB" sz="2800" b="0">
                <a:solidFill>
                  <a:srgbClr val="3333CC"/>
                </a:solidFill>
                <a:ea typeface="新細明體" panose="02020500000000000000" pitchFamily="18" charset="-120"/>
              </a:rPr>
              <a:t>感覺及其特有的思想</a:t>
            </a:r>
          </a:p>
          <a:p>
            <a:pPr>
              <a:lnSpc>
                <a:spcPct val="80000"/>
              </a:lnSpc>
            </a:pPr>
            <a:r>
              <a:rPr kumimoji="0" lang="zh-TW" altLang="en-GB" sz="2800" b="0">
                <a:solidFill>
                  <a:srgbClr val="003300"/>
                </a:solidFill>
                <a:ea typeface="新細明體" panose="02020500000000000000" pitchFamily="18" charset="-120"/>
              </a:rPr>
              <a:t>生理與心理的狀態及相關行為傾向</a:t>
            </a:r>
            <a:endParaRPr kumimoji="0" lang="zh-TW" altLang="en-US" sz="2800" b="0">
              <a:solidFill>
                <a:srgbClr val="003300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4" name="Rectangle 4">
            <a:extLst>
              <a:ext uri="{FF2B5EF4-FFF2-40B4-BE49-F238E27FC236}">
                <a16:creationId xmlns:a16="http://schemas.microsoft.com/office/drawing/2014/main" id="{D62E205A-73D5-BD47-8A2A-247BFA8E14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000">
                <a:solidFill>
                  <a:srgbClr val="FF0000"/>
                </a:solidFill>
                <a:ea typeface="新細明體" panose="02020500000000000000" pitchFamily="18" charset="-120"/>
              </a:rPr>
              <a:t>情緒商數</a:t>
            </a:r>
            <a:br>
              <a:rPr lang="zh-TW" altLang="en-US" sz="4000">
                <a:solidFill>
                  <a:srgbClr val="FF0000"/>
                </a:solidFill>
                <a:ea typeface="新細明體" panose="02020500000000000000" pitchFamily="18" charset="-120"/>
              </a:rPr>
            </a:br>
            <a:r>
              <a:rPr lang="en-US" altLang="zh-TW" sz="4000">
                <a:solidFill>
                  <a:srgbClr val="FF0000"/>
                </a:solidFill>
                <a:ea typeface="新細明體" panose="02020500000000000000" pitchFamily="18" charset="-120"/>
              </a:rPr>
              <a:t>EQ</a:t>
            </a:r>
          </a:p>
        </p:txBody>
      </p:sp>
      <p:sp>
        <p:nvSpPr>
          <p:cNvPr id="225285" name="Rectangle 5">
            <a:extLst>
              <a:ext uri="{FF2B5EF4-FFF2-40B4-BE49-F238E27FC236}">
                <a16:creationId xmlns:a16="http://schemas.microsoft.com/office/drawing/2014/main" id="{3F2494EB-4743-AE46-AF6A-91D417A7B5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800">
                <a:ea typeface="新細明體" panose="02020500000000000000" pitchFamily="18" charset="-120"/>
              </a:rPr>
              <a:t>Emotional Intelligence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情緒智力</a:t>
            </a:r>
          </a:p>
          <a:p>
            <a:pPr>
              <a:lnSpc>
                <a:spcPct val="80000"/>
              </a:lnSpc>
            </a:pPr>
            <a:endParaRPr lang="zh-TW" altLang="en-US" sz="28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WordArt 2">
            <a:extLst>
              <a:ext uri="{FF2B5EF4-FFF2-40B4-BE49-F238E27FC236}">
                <a16:creationId xmlns:a16="http://schemas.microsoft.com/office/drawing/2014/main" id="{F4045200-958E-304D-9F5F-0ECC779CA6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71550" y="3429000"/>
            <a:ext cx="7416800" cy="1774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kern="10">
                <a:solidFill>
                  <a:schemeClr val="accent1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EMOTIONAL INTELLIGENCE</a:t>
            </a: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F984044A-7E3E-7B4A-AF78-17E918EEA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600">
                <a:solidFill>
                  <a:srgbClr val="FF0066"/>
                </a:solidFill>
                <a:ea typeface="新細明體" panose="02020500000000000000" pitchFamily="18" charset="-120"/>
              </a:rPr>
              <a:t>EQ </a:t>
            </a:r>
            <a:r>
              <a:rPr lang="zh-TW" altLang="en-US" sz="4600">
                <a:solidFill>
                  <a:srgbClr val="FF0066"/>
                </a:solidFill>
                <a:ea typeface="新細明體" panose="02020500000000000000" pitchFamily="18" charset="-120"/>
              </a:rPr>
              <a:t>涉及的範圍</a:t>
            </a:r>
          </a:p>
        </p:txBody>
      </p:sp>
      <p:sp>
        <p:nvSpPr>
          <p:cNvPr id="223236" name="Rectangle 4">
            <a:extLst>
              <a:ext uri="{FF2B5EF4-FFF2-40B4-BE49-F238E27FC236}">
                <a16:creationId xmlns:a16="http://schemas.microsoft.com/office/drawing/2014/main" id="{EA50BA62-53D0-D34E-8532-1389DF06DAE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600200"/>
            <a:ext cx="7772400" cy="4530725"/>
          </a:xfrm>
        </p:spPr>
        <p:txBody>
          <a:bodyPr/>
          <a:lstStyle/>
          <a:p>
            <a:r>
              <a:rPr lang="zh-TW" altLang="en-US" sz="3600">
                <a:solidFill>
                  <a:srgbClr val="0000FF"/>
                </a:solidFill>
                <a:ea typeface="新細明體" panose="02020500000000000000" pitchFamily="18" charset="-120"/>
              </a:rPr>
              <a:t>認識自身的情緒</a:t>
            </a:r>
          </a:p>
          <a:p>
            <a:r>
              <a:rPr lang="zh-TW" altLang="en-US" sz="3600">
                <a:solidFill>
                  <a:srgbClr val="0000FF"/>
                </a:solidFill>
                <a:ea typeface="新細明體" panose="02020500000000000000" pitchFamily="18" charset="-120"/>
              </a:rPr>
              <a:t>妥善管理情緒</a:t>
            </a:r>
          </a:p>
          <a:p>
            <a:r>
              <a:rPr lang="zh-TW" altLang="en-US" sz="3600">
                <a:solidFill>
                  <a:srgbClr val="0000FF"/>
                </a:solidFill>
                <a:ea typeface="新細明體" panose="02020500000000000000" pitchFamily="18" charset="-120"/>
              </a:rPr>
              <a:t>自我激勵</a:t>
            </a:r>
          </a:p>
          <a:p>
            <a:r>
              <a:rPr lang="zh-TW" altLang="en-US" sz="3600">
                <a:solidFill>
                  <a:srgbClr val="0000FF"/>
                </a:solidFill>
                <a:ea typeface="新細明體" panose="02020500000000000000" pitchFamily="18" charset="-120"/>
              </a:rPr>
              <a:t>認知他人的情緒</a:t>
            </a:r>
          </a:p>
          <a:p>
            <a:r>
              <a:rPr lang="zh-TW" altLang="en-US" sz="3600">
                <a:solidFill>
                  <a:srgbClr val="0000FF"/>
                </a:solidFill>
                <a:ea typeface="新細明體" panose="02020500000000000000" pitchFamily="18" charset="-120"/>
              </a:rPr>
              <a:t>人際關係的管理</a:t>
            </a:r>
          </a:p>
          <a:p>
            <a:endParaRPr lang="zh-TW" altLang="en-US">
              <a:ea typeface="新細明體" panose="02020500000000000000" pitchFamily="18" charset="-120"/>
            </a:endParaRPr>
          </a:p>
          <a:p>
            <a:endParaRPr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8" name="Rectangle 4">
            <a:extLst>
              <a:ext uri="{FF2B5EF4-FFF2-40B4-BE49-F238E27FC236}">
                <a16:creationId xmlns:a16="http://schemas.microsoft.com/office/drawing/2014/main" id="{C4BB1A5C-9E39-5B42-BFD1-8DEAD87B1A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  <a:ea typeface="新細明體" panose="02020500000000000000" pitchFamily="18" charset="-120"/>
              </a:rPr>
              <a:t>情緒自覺</a:t>
            </a:r>
          </a:p>
        </p:txBody>
      </p:sp>
      <p:sp>
        <p:nvSpPr>
          <p:cNvPr id="180229" name="Rectangle 5">
            <a:extLst>
              <a:ext uri="{FF2B5EF4-FFF2-40B4-BE49-F238E27FC236}">
                <a16:creationId xmlns:a16="http://schemas.microsoft.com/office/drawing/2014/main" id="{B0A1FC9A-DC79-8D4B-9ED0-E1C3513675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400">
                <a:ea typeface="新細明體" panose="02020500000000000000" pitchFamily="18" charset="-120"/>
              </a:rPr>
              <a:t>自我觀察並認知有那些感覺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ea typeface="新細明體" panose="02020500000000000000" pitchFamily="18" charset="-120"/>
              </a:rPr>
              <a:t>學習形容感覺的詞彙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ea typeface="新細明體" panose="02020500000000000000" pitchFamily="18" charset="-120"/>
              </a:rPr>
              <a:t>認識思想、感覺與反應之間的關係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ea typeface="新細明體" panose="02020500000000000000" pitchFamily="18" charset="-120"/>
              </a:rPr>
              <a:t>専注覺察訓練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717B89DD-EECA-3441-8A48-1B86FEB5FB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CC3300"/>
                </a:solidFill>
                <a:ea typeface="新細明體" panose="02020500000000000000" pitchFamily="18" charset="-120"/>
              </a:rPr>
              <a:t>負面情緒</a:t>
            </a:r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433C2D58-C328-C04F-8797-FA549FE515F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>
                <a:ea typeface="新細明體" panose="02020500000000000000" pitchFamily="18" charset="-120"/>
              </a:rPr>
              <a:t>悲哀	</a:t>
            </a:r>
            <a:r>
              <a:rPr lang="zh-TW" altLang="en-US">
                <a:solidFill>
                  <a:srgbClr val="339933"/>
                </a:solidFill>
                <a:ea typeface="新細明體" panose="02020500000000000000" pitchFamily="18" charset="-120"/>
              </a:rPr>
              <a:t>憤怒</a:t>
            </a:r>
            <a:r>
              <a:rPr lang="zh-TW" altLang="en-US">
                <a:ea typeface="新細明體" panose="02020500000000000000" pitchFamily="18" charset="-120"/>
              </a:rPr>
              <a:t>	</a:t>
            </a:r>
            <a:r>
              <a:rPr lang="zh-TW" altLang="en-US">
                <a:solidFill>
                  <a:srgbClr val="800000"/>
                </a:solidFill>
                <a:ea typeface="新細明體" panose="02020500000000000000" pitchFamily="18" charset="-120"/>
              </a:rPr>
              <a:t>恐懼</a:t>
            </a:r>
            <a:r>
              <a:rPr lang="zh-TW" altLang="en-US">
                <a:ea typeface="新細明體" panose="02020500000000000000" pitchFamily="18" charset="-120"/>
              </a:rPr>
              <a:t>	</a:t>
            </a:r>
            <a:r>
              <a:rPr lang="zh-TW" altLang="en-US">
                <a:solidFill>
                  <a:srgbClr val="00FFFF"/>
                </a:solidFill>
                <a:ea typeface="新細明體" panose="02020500000000000000" pitchFamily="18" charset="-120"/>
              </a:rPr>
              <a:t>憂慮</a:t>
            </a:r>
            <a:r>
              <a:rPr lang="zh-TW" altLang="en-US">
                <a:ea typeface="新細明體" panose="02020500000000000000" pitchFamily="18" charset="-120"/>
              </a:rPr>
              <a:t>	</a:t>
            </a:r>
            <a:r>
              <a:rPr lang="zh-TW" altLang="en-US">
                <a:solidFill>
                  <a:srgbClr val="CC3300"/>
                </a:solidFill>
                <a:ea typeface="新細明體" panose="02020500000000000000" pitchFamily="18" charset="-120"/>
              </a:rPr>
              <a:t>嫉妒</a:t>
            </a:r>
            <a:r>
              <a:rPr lang="zh-TW" altLang="en-US">
                <a:ea typeface="新細明體" panose="02020500000000000000" pitchFamily="18" charset="-120"/>
              </a:rPr>
              <a:t> </a:t>
            </a:r>
            <a:r>
              <a:rPr lang="zh-TW" altLang="en-US">
                <a:solidFill>
                  <a:schemeClr val="hlink"/>
                </a:solidFill>
                <a:ea typeface="新細明體" panose="02020500000000000000" pitchFamily="18" charset="-120"/>
              </a:rPr>
              <a:t>討厭</a:t>
            </a:r>
          </a:p>
        </p:txBody>
      </p:sp>
      <p:pic>
        <p:nvPicPr>
          <p:cNvPr id="219140" name="Picture 4" descr="143ce9acbdb6ff">
            <a:hlinkClick r:id="rId3"/>
            <a:extLst>
              <a:ext uri="{FF2B5EF4-FFF2-40B4-BE49-F238E27FC236}">
                <a16:creationId xmlns:a16="http://schemas.microsoft.com/office/drawing/2014/main" id="{F4E2F672-3D90-864D-99B9-7517929FA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11049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B25AFAF6-E98A-E148-A73E-022CF2713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  <a:ea typeface="新細明體" panose="02020500000000000000" pitchFamily="18" charset="-120"/>
              </a:rPr>
              <a:t>負面情緒的正面訊息</a:t>
            </a:r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EF0F2438-CED6-0044-9335-5B2CE432C8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zh-TW" altLang="en-GB">
              <a:ea typeface="新細明體" panose="02020500000000000000" pitchFamily="18" charset="-120"/>
            </a:endParaRPr>
          </a:p>
          <a:p>
            <a:pPr marL="609600" indent="-609600"/>
            <a:r>
              <a:rPr kumimoji="0" lang="zh-TW" altLang="en-GB">
                <a:solidFill>
                  <a:srgbClr val="CC3300"/>
                </a:solidFill>
                <a:ea typeface="新細明體" panose="02020500000000000000" pitchFamily="18" charset="-120"/>
              </a:rPr>
              <a:t>悲哀</a:t>
            </a:r>
            <a:r>
              <a:rPr kumimoji="0" lang="zh-TW" altLang="en-GB">
                <a:solidFill>
                  <a:srgbClr val="00CC99"/>
                </a:solidFill>
                <a:ea typeface="新細明體" panose="02020500000000000000" pitchFamily="18" charset="-120"/>
              </a:rPr>
              <a:t>	 </a:t>
            </a:r>
            <a:r>
              <a:rPr kumimoji="0" lang="zh-TW" altLang="en-GB">
                <a:ea typeface="新細明體" panose="02020500000000000000" pitchFamily="18" charset="-120"/>
              </a:rPr>
              <a:t>→ 應珍惜現在所擁有的</a:t>
            </a:r>
            <a:endParaRPr kumimoji="0" lang="zh-TW" altLang="en-GB">
              <a:solidFill>
                <a:srgbClr val="00CC99"/>
              </a:solidFill>
              <a:ea typeface="新細明體" panose="02020500000000000000" pitchFamily="18" charset="-120"/>
            </a:endParaRPr>
          </a:p>
          <a:p>
            <a:pPr marL="609600" indent="-609600"/>
            <a:r>
              <a:rPr kumimoji="0" lang="zh-TW" altLang="en-GB">
                <a:solidFill>
                  <a:srgbClr val="00CC99"/>
                </a:solidFill>
                <a:ea typeface="新細明體" panose="02020500000000000000" pitchFamily="18" charset="-120"/>
              </a:rPr>
              <a:t>憤怒</a:t>
            </a:r>
            <a:r>
              <a:rPr kumimoji="0" lang="zh-TW" altLang="en-GB">
                <a:ea typeface="新細明體" panose="02020500000000000000" pitchFamily="18" charset="-120"/>
              </a:rPr>
              <a:t> → 不公平，要作出改變</a:t>
            </a:r>
          </a:p>
          <a:p>
            <a:pPr marL="609600" indent="-609600"/>
            <a:r>
              <a:rPr kumimoji="0" lang="zh-TW" altLang="en-GB">
                <a:solidFill>
                  <a:srgbClr val="9933FF"/>
                </a:solidFill>
                <a:ea typeface="新細明體" panose="02020500000000000000" pitchFamily="18" charset="-120"/>
              </a:rPr>
              <a:t>恐懼</a:t>
            </a:r>
            <a:r>
              <a:rPr kumimoji="0" lang="zh-TW" altLang="en-GB">
                <a:ea typeface="新細明體" panose="02020500000000000000" pitchFamily="18" charset="-120"/>
              </a:rPr>
              <a:t> → 有危險，要保護自己</a:t>
            </a:r>
          </a:p>
          <a:p>
            <a:pPr marL="609600" indent="-609600"/>
            <a:r>
              <a:rPr kumimoji="0" lang="zh-TW" altLang="en-GB">
                <a:solidFill>
                  <a:srgbClr val="FF9900"/>
                </a:solidFill>
                <a:ea typeface="新細明體" panose="02020500000000000000" pitchFamily="18" charset="-120"/>
              </a:rPr>
              <a:t>憂慮</a:t>
            </a:r>
            <a:r>
              <a:rPr kumimoji="0" lang="zh-TW" altLang="en-GB">
                <a:ea typeface="新細明體" panose="02020500000000000000" pitchFamily="18" charset="-120"/>
              </a:rPr>
              <a:t> → 要集中精神，周詳計劃</a:t>
            </a:r>
          </a:p>
          <a:p>
            <a:pPr marL="609600" indent="-609600"/>
            <a:r>
              <a:rPr kumimoji="0" lang="zh-TW" altLang="en-GB">
                <a:solidFill>
                  <a:srgbClr val="FF3399"/>
                </a:solidFill>
                <a:ea typeface="新細明體" panose="02020500000000000000" pitchFamily="18" charset="-120"/>
              </a:rPr>
              <a:t>討厭</a:t>
            </a:r>
            <a:r>
              <a:rPr kumimoji="0" lang="zh-TW" altLang="en-GB">
                <a:ea typeface="新細明體" panose="02020500000000000000" pitchFamily="18" charset="-120"/>
              </a:rPr>
              <a:t> →需要擺脫或改變</a:t>
            </a:r>
          </a:p>
          <a:p>
            <a:pPr marL="609600" indent="-609600">
              <a:buFont typeface="Wingdings" pitchFamily="2" charset="2"/>
              <a:buNone/>
            </a:pPr>
            <a:endParaRPr kumimoji="0" lang="zh-TW" altLang="en-US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Rectangle 4">
            <a:extLst>
              <a:ext uri="{FF2B5EF4-FFF2-40B4-BE49-F238E27FC236}">
                <a16:creationId xmlns:a16="http://schemas.microsoft.com/office/drawing/2014/main" id="{38DC1E7B-F4C0-DB43-A15C-B24352F816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  <a:ea typeface="新細明體" panose="02020500000000000000" pitchFamily="18" charset="-120"/>
              </a:rPr>
              <a:t>同理心</a:t>
            </a:r>
          </a:p>
        </p:txBody>
      </p:sp>
      <p:sp>
        <p:nvSpPr>
          <p:cNvPr id="174085" name="Rectangle 5">
            <a:extLst>
              <a:ext uri="{FF2B5EF4-FFF2-40B4-BE49-F238E27FC236}">
                <a16:creationId xmlns:a16="http://schemas.microsoft.com/office/drawing/2014/main" id="{4DDACAD1-29EF-0749-A5C0-C0566E37911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了解他人的感受</a:t>
            </a:r>
          </a:p>
          <a:p>
            <a:pPr>
              <a:lnSpc>
                <a:spcPct val="80000"/>
              </a:lnSpc>
            </a:pPr>
            <a:r>
              <a:rPr lang="zh-TW" altLang="en-US" sz="2800">
                <a:ea typeface="新細明體" panose="02020500000000000000" pitchFamily="18" charset="-120"/>
              </a:rPr>
              <a:t>行為模仿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綠白相間的抽像設計範本 [1]">
  <a:themeElements>
    <a:clrScheme name="綠白相間的抽像設計範本 [1]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綠白相間的抽像設計範本 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綠白相間的抽像設計範本 [1]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綠白相間的抽像設計範本 [1]</Template>
  <TotalTime>604</TotalTime>
  <Words>443</Words>
  <Application>Microsoft Macintosh PowerPoint</Application>
  <PresentationFormat>On-screen Show (4:3)</PresentationFormat>
  <Paragraphs>90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Times New Roman</vt:lpstr>
      <vt:lpstr>Arial</vt:lpstr>
      <vt:lpstr>Wingdings</vt:lpstr>
      <vt:lpstr>新細明體</vt:lpstr>
      <vt:lpstr>文鼎勘亭流</vt:lpstr>
      <vt:lpstr>文鼎中粗隸</vt:lpstr>
      <vt:lpstr>文鼎粗隸</vt:lpstr>
      <vt:lpstr>綠白相間的抽像設計範本 [1]</vt:lpstr>
      <vt:lpstr>妊娠健康　與　優生  （二）</vt:lpstr>
      <vt:lpstr>萬物靜觀皆自得</vt:lpstr>
      <vt:lpstr>情緒</vt:lpstr>
      <vt:lpstr>情緒商數 EQ</vt:lpstr>
      <vt:lpstr>EQ 涉及的範圍</vt:lpstr>
      <vt:lpstr>情緒自覺</vt:lpstr>
      <vt:lpstr>負面情緒</vt:lpstr>
      <vt:lpstr>負面情緒的正面訊息</vt:lpstr>
      <vt:lpstr>同理心</vt:lpstr>
      <vt:lpstr>同理心</vt:lpstr>
      <vt:lpstr>利他主義</vt:lpstr>
      <vt:lpstr>人際關係　社交健康</vt:lpstr>
      <vt:lpstr>同理心的培育</vt:lpstr>
      <vt:lpstr>心理教育</vt:lpstr>
      <vt:lpstr>「心」的運動</vt:lpstr>
      <vt:lpstr>開心指數</vt:lpstr>
      <vt:lpstr>『任何人都會生氣，這沒有什麼難的。 但要能適時適所、以適當的方式對適當的對象恰如其分地生氣，可就難上加難。』 </vt:lpstr>
      <vt:lpstr>慈心</vt:lpstr>
      <vt:lpstr>善待自己　善待別人 日行一善</vt:lpstr>
      <vt:lpstr>化瞋為慈　喜樂自在</vt:lpstr>
      <vt:lpstr>轉貪為勤 知足常樂</vt:lpstr>
      <vt:lpstr>無量</vt:lpstr>
      <vt:lpstr>慈心的修習</vt:lpstr>
    </vt:vector>
  </TitlesOfParts>
  <Manager/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subject/>
  <dc:creator>CHAN KA PO</dc:creator>
  <cp:keywords/>
  <dc:description/>
  <cp:lastModifiedBy>Kwok Isaac</cp:lastModifiedBy>
  <cp:revision>25</cp:revision>
  <dcterms:created xsi:type="dcterms:W3CDTF">2007-09-12T11:34:21Z</dcterms:created>
  <dcterms:modified xsi:type="dcterms:W3CDTF">2020-04-10T04:09:10Z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TC011408001028</vt:lpwstr>
  </property>
</Properties>
</file>